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72" r:id="rId5"/>
    <p:sldId id="276" r:id="rId6"/>
    <p:sldId id="277" r:id="rId7"/>
    <p:sldId id="282" r:id="rId8"/>
    <p:sldId id="281" r:id="rId9"/>
    <p:sldId id="280" r:id="rId10"/>
    <p:sldId id="285" r:id="rId11"/>
    <p:sldId id="286" r:id="rId12"/>
    <p:sldId id="287" r:id="rId13"/>
    <p:sldId id="288" r:id="rId14"/>
    <p:sldId id="289" r:id="rId15"/>
    <p:sldId id="283" r:id="rId16"/>
    <p:sldId id="279" r:id="rId17"/>
  </p:sldIdLst>
  <p:sldSz cx="12192000" cy="6858000"/>
  <p:notesSz cx="6858000" cy="9144000"/>
  <p:defaultTextStyle>
    <a:defPPr rtl="0">
      <a:defRPr lang="zh-tw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5A32"/>
    <a:srgbClr val="2D1305"/>
    <a:srgbClr val="9EC544"/>
    <a:srgbClr val="DE9C3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4" autoAdjust="0"/>
    <p:restoredTop sz="94660"/>
  </p:normalViewPr>
  <p:slideViewPr>
    <p:cSldViewPr snapToGrid="0">
      <p:cViewPr varScale="1">
        <p:scale>
          <a:sx n="91" d="100"/>
          <a:sy n="91" d="100"/>
        </p:scale>
        <p:origin x="65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09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>
      <a:schemeClr val="accent2"/>
      <a:schemeClr val="accent3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685001-AAA9-442F-B375-25736430A43D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colorful2" csCatId="colorful" phldr="1"/>
      <dgm:spPr/>
      <dgm:t>
        <a:bodyPr rtlCol="0"/>
        <a:lstStyle/>
        <a:p>
          <a:pPr rtl="0"/>
          <a:endParaRPr lang="en-US"/>
        </a:p>
      </dgm:t>
    </dgm:pt>
    <dgm:pt modelId="{EBA5858A-D288-4989-9533-F28DEEAC3D51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endParaRPr lang="zh-tw" noProof="0" dirty="0">
            <a:solidFill>
              <a:schemeClr val="tx1"/>
            </a:solidFill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34058324-78BB-4F30-97CB-C6EFFA524D55}" type="parTrans" cxnId="{9F46D53F-533D-467E-8FEC-1BF75A792D5E}">
      <dgm:prSet/>
      <dgm:spPr/>
      <dgm:t>
        <a:bodyPr rtlCol="0"/>
        <a:lstStyle/>
        <a:p>
          <a:pPr rtl="0"/>
          <a:endParaRPr lang="en-US" noProof="0" dirty="0"/>
        </a:p>
      </dgm:t>
    </dgm:pt>
    <dgm:pt modelId="{E93082F0-F4FC-4721-998E-6A4ABF02FBD6}" type="sibTrans" cxnId="{9F46D53F-533D-467E-8FEC-1BF75A792D5E}">
      <dgm:prSet/>
      <dgm:spPr/>
      <dgm:t>
        <a:bodyPr rtlCol="0"/>
        <a:lstStyle/>
        <a:p>
          <a:pPr rtl="0"/>
          <a:endParaRPr lang="en-US" noProof="0" dirty="0"/>
        </a:p>
      </dgm:t>
    </dgm:pt>
    <dgm:pt modelId="{FA329216-3625-47C2-BCF5-BD2EA3789896}">
      <dgm:prSet custT="1"/>
      <dgm:spPr/>
      <dgm:t>
        <a:bodyPr rtlCol="0"/>
        <a:lstStyle/>
        <a:p>
          <a:pPr rtl="0">
            <a:lnSpc>
              <a:spcPct val="100000"/>
            </a:lnSpc>
            <a:spcBef>
              <a:spcPts val="300"/>
            </a:spcBef>
            <a:defRPr cap="all"/>
          </a:pPr>
          <a:endParaRPr lang="en-US" altLang="zh-TW" sz="1800" b="1" kern="1200" cap="all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gm:t>
    </dgm:pt>
    <dgm:pt modelId="{379E5975-1E9F-409B-83CE-B7E5F2DB34ED}" type="sibTrans" cxnId="{B8DC31A4-A06F-440E-96C1-784E9D5876FE}">
      <dgm:prSet/>
      <dgm:spPr/>
      <dgm:t>
        <a:bodyPr rtlCol="0"/>
        <a:lstStyle/>
        <a:p>
          <a:pPr rtl="0"/>
          <a:endParaRPr lang="en-US" noProof="0" dirty="0"/>
        </a:p>
      </dgm:t>
    </dgm:pt>
    <dgm:pt modelId="{01F708AD-E4B8-406B-9E2C-2E48B5B4D8AA}" type="parTrans" cxnId="{B8DC31A4-A06F-440E-96C1-784E9D5876FE}">
      <dgm:prSet/>
      <dgm:spPr/>
      <dgm:t>
        <a:bodyPr rtlCol="0"/>
        <a:lstStyle/>
        <a:p>
          <a:pPr rtl="0"/>
          <a:endParaRPr lang="en-US" noProof="0" dirty="0"/>
        </a:p>
      </dgm:t>
    </dgm:pt>
    <dgm:pt modelId="{0C62C60D-A8F0-4423-A6C4-B47858C7CC05}">
      <dgm:prSet custT="1"/>
      <dgm:spPr/>
      <dgm:t>
        <a:bodyPr rtlCol="0"/>
        <a:lstStyle/>
        <a:p>
          <a:pPr marL="0" lvl="0" indent="0" algn="ctr" defTabSz="1066800" rtl="0">
            <a:lnSpc>
              <a:spcPct val="100000"/>
            </a:lnSpc>
            <a:spcBef>
              <a:spcPct val="0"/>
            </a:spcBef>
            <a:buNone/>
            <a:defRPr cap="all"/>
          </a:pPr>
          <a:endParaRPr lang="zh-tw" sz="1800" kern="1200" noProof="0" dirty="0">
            <a:solidFill>
              <a:schemeClr val="tx1"/>
            </a:solidFill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C611A9B0-AF01-4E76-91BB-F301C1B5EBE1}" type="sibTrans" cxnId="{D19D4589-C45E-4E71-A82E-6BE161E9F184}">
      <dgm:prSet/>
      <dgm:spPr/>
      <dgm:t>
        <a:bodyPr rtlCol="0"/>
        <a:lstStyle/>
        <a:p>
          <a:pPr rtl="0"/>
          <a:endParaRPr lang="en-US" noProof="0" dirty="0"/>
        </a:p>
      </dgm:t>
    </dgm:pt>
    <dgm:pt modelId="{DEECDE7E-D4A2-4D89-8899-50EF77D28B77}" type="parTrans" cxnId="{D19D4589-C45E-4E71-A82E-6BE161E9F184}">
      <dgm:prSet/>
      <dgm:spPr/>
      <dgm:t>
        <a:bodyPr rtlCol="0"/>
        <a:lstStyle/>
        <a:p>
          <a:pPr rtl="0"/>
          <a:endParaRPr lang="en-US" noProof="0" dirty="0"/>
        </a:p>
      </dgm:t>
    </dgm:pt>
    <dgm:pt modelId="{FF366836-6EA8-4113-BFBE-28FA61A0C053}" type="pres">
      <dgm:prSet presAssocID="{20685001-AAA9-442F-B375-25736430A43D}" presName="root" presStyleCnt="0">
        <dgm:presLayoutVars>
          <dgm:dir/>
          <dgm:resizeHandles val="exact"/>
        </dgm:presLayoutVars>
      </dgm:prSet>
      <dgm:spPr/>
    </dgm:pt>
    <dgm:pt modelId="{14A0FED6-3217-4B3A-8DC6-C2432EDEADB5}" type="pres">
      <dgm:prSet presAssocID="{FA329216-3625-47C2-BCF5-BD2EA3789896}" presName="compNode" presStyleCnt="0"/>
      <dgm:spPr/>
    </dgm:pt>
    <dgm:pt modelId="{17B5F204-4C29-4F5C-AC1E-9272343833CC}" type="pres">
      <dgm:prSet presAssocID="{FA329216-3625-47C2-BCF5-BD2EA3789896}" presName="iconBgRect" presStyleLbl="bgShp" presStyleIdx="0" presStyleCnt="3" custLinFactNeighborX="-18280" custLinFactNeighborY="-27826"/>
      <dgm:spPr>
        <a:prstGeom prst="round2DiagRect">
          <a:avLst>
            <a:gd name="adj1" fmla="val 29727"/>
            <a:gd name="adj2" fmla="val 0"/>
          </a:avLst>
        </a:prstGeom>
      </dgm:spPr>
    </dgm:pt>
    <dgm:pt modelId="{DB6A190B-1D24-41EE-95A3-420248264C3B}" type="pres">
      <dgm:prSet presAssocID="{FA329216-3625-47C2-BCF5-BD2EA3789896}" presName="iconRect" presStyleLbl="node1" presStyleIdx="0" presStyleCnt="3" custLinFactNeighborX="-31419" custLinFactNeighborY="-4589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orld"/>
        </a:ext>
      </dgm:extLst>
    </dgm:pt>
    <dgm:pt modelId="{06B14DF1-64D2-4802-9D4D-D2F10D0D1C8E}" type="pres">
      <dgm:prSet presAssocID="{FA329216-3625-47C2-BCF5-BD2EA3789896}" presName="spaceRect" presStyleCnt="0"/>
      <dgm:spPr/>
    </dgm:pt>
    <dgm:pt modelId="{EB190605-7F9E-4427-B3A6-101C05D8F3D8}" type="pres">
      <dgm:prSet presAssocID="{FA329216-3625-47C2-BCF5-BD2EA3789896}" presName="textRect" presStyleLbl="revTx" presStyleIdx="0" presStyleCnt="3" custFlipVert="1" custScaleY="43107" custLinFactNeighborX="-1473" custLinFactNeighborY="-91628">
        <dgm:presLayoutVars>
          <dgm:chMax val="1"/>
          <dgm:chPref val="1"/>
        </dgm:presLayoutVars>
      </dgm:prSet>
      <dgm:spPr/>
    </dgm:pt>
    <dgm:pt modelId="{9474FA90-CAD8-4CC3-9FA5-484F80C17584}" type="pres">
      <dgm:prSet presAssocID="{379E5975-1E9F-409B-83CE-B7E5F2DB34ED}" presName="sibTrans" presStyleCnt="0"/>
      <dgm:spPr/>
    </dgm:pt>
    <dgm:pt modelId="{4888666C-4DF8-46F4-8996-44DF3A1425C5}" type="pres">
      <dgm:prSet presAssocID="{0C62C60D-A8F0-4423-A6C4-B47858C7CC05}" presName="compNode" presStyleCnt="0"/>
      <dgm:spPr/>
    </dgm:pt>
    <dgm:pt modelId="{F2AD57F3-C085-4226-9C4A-9682F3D0EB50}" type="pres">
      <dgm:prSet presAssocID="{0C62C60D-A8F0-4423-A6C4-B47858C7CC05}" presName="iconBgRect" presStyleLbl="bgShp" presStyleIdx="1" presStyleCnt="3" custLinFactNeighborX="-6703" custLinFactNeighborY="-13045"/>
      <dgm:spPr>
        <a:prstGeom prst="round2DiagRect">
          <a:avLst>
            <a:gd name="adj1" fmla="val 29727"/>
            <a:gd name="adj2" fmla="val 0"/>
          </a:avLst>
        </a:prstGeom>
      </dgm:spPr>
    </dgm:pt>
    <dgm:pt modelId="{EBE076DD-59AA-4AD0-863B-7818AD351DD3}" type="pres">
      <dgm:prSet presAssocID="{0C62C60D-A8F0-4423-A6C4-B47858C7CC05}" presName="iconRect" presStyleLbl="node1" presStyleIdx="1" presStyleCnt="3" custLinFactNeighborX="-8581" custLinFactNeighborY="-22735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p with pin"/>
        </a:ext>
      </dgm:extLst>
    </dgm:pt>
    <dgm:pt modelId="{BADDED24-5375-475C-A474-CB85FC19D36F}" type="pres">
      <dgm:prSet presAssocID="{0C62C60D-A8F0-4423-A6C4-B47858C7CC05}" presName="spaceRect" presStyleCnt="0"/>
      <dgm:spPr/>
    </dgm:pt>
    <dgm:pt modelId="{C4BDC446-CE57-4316-9889-514C3007DB9B}" type="pres">
      <dgm:prSet presAssocID="{0C62C60D-A8F0-4423-A6C4-B47858C7CC05}" presName="textRect" presStyleLbl="revTx" presStyleIdx="1" presStyleCnt="3">
        <dgm:presLayoutVars>
          <dgm:chMax val="1"/>
          <dgm:chPref val="1"/>
        </dgm:presLayoutVars>
      </dgm:prSet>
      <dgm:spPr/>
    </dgm:pt>
    <dgm:pt modelId="{9DF7FE3C-E013-425D-B158-F10A12F007B2}" type="pres">
      <dgm:prSet presAssocID="{C611A9B0-AF01-4E76-91BB-F301C1B5EBE1}" presName="sibTrans" presStyleCnt="0"/>
      <dgm:spPr/>
    </dgm:pt>
    <dgm:pt modelId="{72A54BB8-6753-4D56-8BC1-BAE83503D061}" type="pres">
      <dgm:prSet presAssocID="{EBA5858A-D288-4989-9533-F28DEEAC3D51}" presName="compNode" presStyleCnt="0"/>
      <dgm:spPr/>
    </dgm:pt>
    <dgm:pt modelId="{B248EA44-DF2E-48C1-978C-1D943C78C1F7}" type="pres">
      <dgm:prSet presAssocID="{EBA5858A-D288-4989-9533-F28DEEAC3D51}" presName="iconBgRect" presStyleLbl="bgShp" presStyleIdx="2" presStyleCnt="3" custLinFactNeighborY="-13416"/>
      <dgm:spPr>
        <a:prstGeom prst="round2DiagRect">
          <a:avLst>
            <a:gd name="adj1" fmla="val 29727"/>
            <a:gd name="adj2" fmla="val 0"/>
          </a:avLst>
        </a:prstGeom>
      </dgm:spPr>
    </dgm:pt>
    <dgm:pt modelId="{875F14EE-BD2B-4565-9444-DF7B5FA7A222}" type="pres">
      <dgm:prSet presAssocID="{EBA5858A-D288-4989-9533-F28DEEAC3D51}" presName="iconRect" presStyleLbl="node1" presStyleIdx="2" presStyleCnt="3" custLinFactNeighborX="3338" custLinFactNeighborY="-22478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p compass"/>
        </a:ext>
      </dgm:extLst>
    </dgm:pt>
    <dgm:pt modelId="{2B6FC517-7F3C-4E32-A425-8B0F6E75667E}" type="pres">
      <dgm:prSet presAssocID="{EBA5858A-D288-4989-9533-F28DEEAC3D51}" presName="spaceRect" presStyleCnt="0"/>
      <dgm:spPr/>
    </dgm:pt>
    <dgm:pt modelId="{20916166-E357-4A4B-8DFE-87C7433215AA}" type="pres">
      <dgm:prSet presAssocID="{EBA5858A-D288-4989-9533-F28DEEAC3D51}" presName="textRect" presStyleLbl="revTx" presStyleIdx="2" presStyleCnt="3" custFlipVert="1" custScaleY="56991" custLinFactNeighborX="-2922" custLinFactNeighborY="-84561">
        <dgm:presLayoutVars>
          <dgm:chMax val="1"/>
          <dgm:chPref val="1"/>
        </dgm:presLayoutVars>
      </dgm:prSet>
      <dgm:spPr/>
    </dgm:pt>
  </dgm:ptLst>
  <dgm:cxnLst>
    <dgm:cxn modelId="{9F46D53F-533D-467E-8FEC-1BF75A792D5E}" srcId="{20685001-AAA9-442F-B375-25736430A43D}" destId="{EBA5858A-D288-4989-9533-F28DEEAC3D51}" srcOrd="2" destOrd="0" parTransId="{34058324-78BB-4F30-97CB-C6EFFA524D55}" sibTransId="{E93082F0-F4FC-4721-998E-6A4ABF02FBD6}"/>
    <dgm:cxn modelId="{D19D4589-C45E-4E71-A82E-6BE161E9F184}" srcId="{20685001-AAA9-442F-B375-25736430A43D}" destId="{0C62C60D-A8F0-4423-A6C4-B47858C7CC05}" srcOrd="1" destOrd="0" parTransId="{DEECDE7E-D4A2-4D89-8899-50EF77D28B77}" sibTransId="{C611A9B0-AF01-4E76-91BB-F301C1B5EBE1}"/>
    <dgm:cxn modelId="{8EB7B195-96B6-48D3-A613-A7A8059EAC88}" type="presOf" srcId="{0C62C60D-A8F0-4423-A6C4-B47858C7CC05}" destId="{C4BDC446-CE57-4316-9889-514C3007DB9B}" srcOrd="0" destOrd="0" presId="urn:microsoft.com/office/officeart/2018/5/layout/IconLeafLabelList"/>
    <dgm:cxn modelId="{6F711A9E-AAC1-48F6-BC83-BDDC23787DF5}" type="presOf" srcId="{EBA5858A-D288-4989-9533-F28DEEAC3D51}" destId="{20916166-E357-4A4B-8DFE-87C7433215AA}" srcOrd="0" destOrd="0" presId="urn:microsoft.com/office/officeart/2018/5/layout/IconLeafLabelList"/>
    <dgm:cxn modelId="{B8DC31A4-A06F-440E-96C1-784E9D5876FE}" srcId="{20685001-AAA9-442F-B375-25736430A43D}" destId="{FA329216-3625-47C2-BCF5-BD2EA3789896}" srcOrd="0" destOrd="0" parTransId="{01F708AD-E4B8-406B-9E2C-2E48B5B4D8AA}" sibTransId="{379E5975-1E9F-409B-83CE-B7E5F2DB34ED}"/>
    <dgm:cxn modelId="{D7AA3AA8-566A-4A91-ABB6-BD5A810BF22D}" type="presOf" srcId="{FA329216-3625-47C2-BCF5-BD2EA3789896}" destId="{EB190605-7F9E-4427-B3A6-101C05D8F3D8}" srcOrd="0" destOrd="0" presId="urn:microsoft.com/office/officeart/2018/5/layout/IconLeafLabelList"/>
    <dgm:cxn modelId="{E704BCC6-3BFA-4B3E-AE9B-9F5704936DC3}" type="presOf" srcId="{20685001-AAA9-442F-B375-25736430A43D}" destId="{FF366836-6EA8-4113-BFBE-28FA61A0C053}" srcOrd="0" destOrd="0" presId="urn:microsoft.com/office/officeart/2018/5/layout/IconLeafLabelList"/>
    <dgm:cxn modelId="{55BABC72-9960-4348-BA80-1EEB5B840C66}" type="presParOf" srcId="{FF366836-6EA8-4113-BFBE-28FA61A0C053}" destId="{14A0FED6-3217-4B3A-8DC6-C2432EDEADB5}" srcOrd="0" destOrd="0" presId="urn:microsoft.com/office/officeart/2018/5/layout/IconLeafLabelList"/>
    <dgm:cxn modelId="{9C208741-F0DE-4D43-B5D9-745C6961FF4F}" type="presParOf" srcId="{14A0FED6-3217-4B3A-8DC6-C2432EDEADB5}" destId="{17B5F204-4C29-4F5C-AC1E-9272343833CC}" srcOrd="0" destOrd="0" presId="urn:microsoft.com/office/officeart/2018/5/layout/IconLeafLabelList"/>
    <dgm:cxn modelId="{FB48CDF0-A960-4991-9FD8-1C8BD0897C6C}" type="presParOf" srcId="{14A0FED6-3217-4B3A-8DC6-C2432EDEADB5}" destId="{DB6A190B-1D24-41EE-95A3-420248264C3B}" srcOrd="1" destOrd="0" presId="urn:microsoft.com/office/officeart/2018/5/layout/IconLeafLabelList"/>
    <dgm:cxn modelId="{8DC55530-6C3E-41EA-A575-FB8079A0E09C}" type="presParOf" srcId="{14A0FED6-3217-4B3A-8DC6-C2432EDEADB5}" destId="{06B14DF1-64D2-4802-9D4D-D2F10D0D1C8E}" srcOrd="2" destOrd="0" presId="urn:microsoft.com/office/officeart/2018/5/layout/IconLeafLabelList"/>
    <dgm:cxn modelId="{9DD577A8-A521-4702-B8E1-EBA5B32A50D6}" type="presParOf" srcId="{14A0FED6-3217-4B3A-8DC6-C2432EDEADB5}" destId="{EB190605-7F9E-4427-B3A6-101C05D8F3D8}" srcOrd="3" destOrd="0" presId="urn:microsoft.com/office/officeart/2018/5/layout/IconLeafLabelList"/>
    <dgm:cxn modelId="{8B846B71-A05E-40B9-B7BD-3971C3E45E33}" type="presParOf" srcId="{FF366836-6EA8-4113-BFBE-28FA61A0C053}" destId="{9474FA90-CAD8-4CC3-9FA5-484F80C17584}" srcOrd="1" destOrd="0" presId="urn:microsoft.com/office/officeart/2018/5/layout/IconLeafLabelList"/>
    <dgm:cxn modelId="{64E61129-C6D8-4580-B107-60BA95D9F527}" type="presParOf" srcId="{FF366836-6EA8-4113-BFBE-28FA61A0C053}" destId="{4888666C-4DF8-46F4-8996-44DF3A1425C5}" srcOrd="2" destOrd="0" presId="urn:microsoft.com/office/officeart/2018/5/layout/IconLeafLabelList"/>
    <dgm:cxn modelId="{33E57193-304D-46C9-9E8D-3CC2201AC6F1}" type="presParOf" srcId="{4888666C-4DF8-46F4-8996-44DF3A1425C5}" destId="{F2AD57F3-C085-4226-9C4A-9682F3D0EB50}" srcOrd="0" destOrd="0" presId="urn:microsoft.com/office/officeart/2018/5/layout/IconLeafLabelList"/>
    <dgm:cxn modelId="{927367D6-1E33-42D8-A9EA-28D3EE2B28DB}" type="presParOf" srcId="{4888666C-4DF8-46F4-8996-44DF3A1425C5}" destId="{EBE076DD-59AA-4AD0-863B-7818AD351DD3}" srcOrd="1" destOrd="0" presId="urn:microsoft.com/office/officeart/2018/5/layout/IconLeafLabelList"/>
    <dgm:cxn modelId="{DB1E262E-6784-45E7-9336-0979F7A7714F}" type="presParOf" srcId="{4888666C-4DF8-46F4-8996-44DF3A1425C5}" destId="{BADDED24-5375-475C-A474-CB85FC19D36F}" srcOrd="2" destOrd="0" presId="urn:microsoft.com/office/officeart/2018/5/layout/IconLeafLabelList"/>
    <dgm:cxn modelId="{C32763DF-FABC-4DF2-972C-BEDDD3A14219}" type="presParOf" srcId="{4888666C-4DF8-46F4-8996-44DF3A1425C5}" destId="{C4BDC446-CE57-4316-9889-514C3007DB9B}" srcOrd="3" destOrd="0" presId="urn:microsoft.com/office/officeart/2018/5/layout/IconLeafLabelList"/>
    <dgm:cxn modelId="{A762BD2C-6EDB-460E-8BFE-11C7C83BC174}" type="presParOf" srcId="{FF366836-6EA8-4113-BFBE-28FA61A0C053}" destId="{9DF7FE3C-E013-425D-B158-F10A12F007B2}" srcOrd="3" destOrd="0" presId="urn:microsoft.com/office/officeart/2018/5/layout/IconLeafLabelList"/>
    <dgm:cxn modelId="{B56F92E5-DC30-47CD-AE9B-59AE5A3F6174}" type="presParOf" srcId="{FF366836-6EA8-4113-BFBE-28FA61A0C053}" destId="{72A54BB8-6753-4D56-8BC1-BAE83503D061}" srcOrd="4" destOrd="0" presId="urn:microsoft.com/office/officeart/2018/5/layout/IconLeafLabelList"/>
    <dgm:cxn modelId="{7CA50B55-8181-4DB9-A8D6-BEE3C9CFA7F8}" type="presParOf" srcId="{72A54BB8-6753-4D56-8BC1-BAE83503D061}" destId="{B248EA44-DF2E-48C1-978C-1D943C78C1F7}" srcOrd="0" destOrd="0" presId="urn:microsoft.com/office/officeart/2018/5/layout/IconLeafLabelList"/>
    <dgm:cxn modelId="{45CBD277-6D1A-445D-9B2E-8F54392649EA}" type="presParOf" srcId="{72A54BB8-6753-4D56-8BC1-BAE83503D061}" destId="{875F14EE-BD2B-4565-9444-DF7B5FA7A222}" srcOrd="1" destOrd="0" presId="urn:microsoft.com/office/officeart/2018/5/layout/IconLeafLabelList"/>
    <dgm:cxn modelId="{CA49236C-C897-416F-93D6-F66600851D95}" type="presParOf" srcId="{72A54BB8-6753-4D56-8BC1-BAE83503D061}" destId="{2B6FC517-7F3C-4E32-A425-8B0F6E75667E}" srcOrd="2" destOrd="0" presId="urn:microsoft.com/office/officeart/2018/5/layout/IconLeafLabelList"/>
    <dgm:cxn modelId="{1D48BF36-52A9-48DC-90CD-A3EFB0C199CF}" type="presParOf" srcId="{72A54BB8-6753-4D56-8BC1-BAE83503D061}" destId="{20916166-E357-4A4B-8DFE-87C7433215AA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B5F204-4C29-4F5C-AC1E-9272343833CC}">
      <dsp:nvSpPr>
        <dsp:cNvPr id="0" name=""/>
        <dsp:cNvSpPr/>
      </dsp:nvSpPr>
      <dsp:spPr>
        <a:xfrm>
          <a:off x="342675" y="5946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6A190B-1D24-41EE-95A3-420248264C3B}">
      <dsp:nvSpPr>
        <dsp:cNvPr id="0" name=""/>
        <dsp:cNvSpPr/>
      </dsp:nvSpPr>
      <dsp:spPr>
        <a:xfrm>
          <a:off x="742232" y="428470"/>
          <a:ext cx="1063125" cy="10631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190605-7F9E-4427-B3A6-101C05D8F3D8}">
      <dsp:nvSpPr>
        <dsp:cNvPr id="0" name=""/>
        <dsp:cNvSpPr/>
      </dsp:nvSpPr>
      <dsp:spPr>
        <a:xfrm flipV="1">
          <a:off x="44326" y="2755430"/>
          <a:ext cx="3037500" cy="133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8001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endParaRPr lang="en-US" altLang="zh-TW" sz="1800" b="1" kern="1200" cap="all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sp:txBody>
      <dsp:txXfrm rot="10800000">
        <a:off x="44326" y="2755430"/>
        <a:ext cx="3037500" cy="133791"/>
      </dsp:txXfrm>
    </dsp:sp>
    <dsp:sp modelId="{F2AD57F3-C085-4226-9C4A-9682F3D0EB50}">
      <dsp:nvSpPr>
        <dsp:cNvPr id="0" name=""/>
        <dsp:cNvSpPr/>
      </dsp:nvSpPr>
      <dsp:spPr>
        <a:xfrm>
          <a:off x="4126245" y="30860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1106460"/>
            <a:satOff val="5101"/>
            <a:lumOff val="78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E076DD-59AA-4AD0-863B-7818AD351DD3}">
      <dsp:nvSpPr>
        <dsp:cNvPr id="0" name=""/>
        <dsp:cNvSpPr/>
      </dsp:nvSpPr>
      <dsp:spPr>
        <a:xfrm>
          <a:off x="4554091" y="425741"/>
          <a:ext cx="1063125" cy="10631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BDC446-CE57-4316-9889-514C3007DB9B}">
      <dsp:nvSpPr>
        <dsp:cNvPr id="0" name=""/>
        <dsp:cNvSpPr/>
      </dsp:nvSpPr>
      <dsp:spPr>
        <a:xfrm>
          <a:off x="3658130" y="2702568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0668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endParaRPr lang="zh-tw" sz="1800" kern="1200" noProof="0" dirty="0">
            <a:solidFill>
              <a:schemeClr val="tx1"/>
            </a:solidFill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3658130" y="2702568"/>
        <a:ext cx="3037500" cy="720000"/>
      </dsp:txXfrm>
    </dsp:sp>
    <dsp:sp modelId="{B248EA44-DF2E-48C1-978C-1D943C78C1F7}">
      <dsp:nvSpPr>
        <dsp:cNvPr id="0" name=""/>
        <dsp:cNvSpPr/>
      </dsp:nvSpPr>
      <dsp:spPr>
        <a:xfrm>
          <a:off x="7819506" y="101402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2212920"/>
            <a:satOff val="10201"/>
            <a:lumOff val="156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5F14EE-BD2B-4565-9444-DF7B5FA7A222}">
      <dsp:nvSpPr>
        <dsp:cNvPr id="0" name=""/>
        <dsp:cNvSpPr/>
      </dsp:nvSpPr>
      <dsp:spPr>
        <a:xfrm>
          <a:off x="8249868" y="505889"/>
          <a:ext cx="1063125" cy="10631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916166-E357-4A4B-8DFE-87C7433215AA}">
      <dsp:nvSpPr>
        <dsp:cNvPr id="0" name=""/>
        <dsp:cNvSpPr/>
      </dsp:nvSpPr>
      <dsp:spPr>
        <a:xfrm flipV="1">
          <a:off x="7138437" y="2325977"/>
          <a:ext cx="3037500" cy="4103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8445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endParaRPr lang="zh-tw" sz="1900" kern="1200" noProof="0" dirty="0">
            <a:solidFill>
              <a:schemeClr val="tx1"/>
            </a:solidFill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 rot="10800000">
        <a:off x="7138437" y="2325977"/>
        <a:ext cx="3037500" cy="4103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圖示分葉標籤清單"/>
  <dgm:desc val="用來顯示不循序或群組的資訊區塊，以及相關視覺效果。最適合用於圖示或簡短文字字幕的小圖片。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5172DCE-3B3D-4772-AD01-EA475F13D65B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2023/8/26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E1AE400-C156-46A1-A0E2-1B558DFFA34E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631284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A0046EB-B234-4024-A54D-34B693152EDE}" type="datetime1">
              <a:rPr lang="zh-TW" altLang="en-US" noProof="0" smtClean="0"/>
              <a:t>2023/8/26</a:t>
            </a:fld>
            <a:endParaRPr lang="zh-TW" altLang="en-US" noProof="0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477E48D1-FA17-4B0C-9EED-C23B2F50007B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48485543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77E48D1-FA17-4B0C-9EED-C23B2F50007B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91376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77E48D1-FA17-4B0C-9EED-C23B2F50007B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1664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rtlCol="0" anchor="b">
            <a:normAutofit/>
          </a:bodyPr>
          <a:lstStyle>
            <a:lvl1pPr algn="ctr">
              <a:defRPr sz="48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 rtlCol="0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/>
              <a:t>按一下以編輯母片子標題樣式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AACF53-7ABF-4CDA-BCA6-52531E651FBD}" type="datetime1">
              <a:rPr lang="zh-TW" altLang="en-US" noProof="0" smtClean="0"/>
              <a:t>2023/8/26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rtlCol="0" anchor="b">
            <a:normAutofit/>
          </a:bodyPr>
          <a:lstStyle>
            <a:lvl1pPr>
              <a:defRPr sz="28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FEB9281-4D3C-4CBA-BDEE-9DC10125F4FF}" type="datetime1">
              <a:rPr lang="zh-TW" altLang="en-US" noProof="0" smtClean="0"/>
              <a:t>2023/8/26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FD20EC-7747-4907-A1E5-F48F466A18CF}" type="datetime1">
              <a:rPr lang="zh-TW" altLang="en-US" noProof="0" smtClean="0"/>
              <a:t>2023/8/26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/>
          <a:lstStyle>
            <a:lvl1pPr>
              <a:defRPr sz="3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2" name="文字預留位置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CA13E2D0-ABAF-4BA6-821E-8C3BBCF877C9}" type="datetime1">
              <a:rPr lang="zh-TW" altLang="en-US" noProof="0" smtClean="0"/>
              <a:t>2023/8/26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D22F896-40B5-4ADD-8801-0D06FADFA095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 dirty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“</a:t>
            </a:r>
          </a:p>
        </p:txBody>
      </p:sp>
      <p:sp>
        <p:nvSpPr>
          <p:cNvPr id="13" name="文字方塊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 dirty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1F6201-AD40-4523-9DB3-4CE74B685481}" type="datetime1">
              <a:rPr lang="zh-TW" altLang="en-US" noProof="0" smtClean="0"/>
              <a:t>2023/8/26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標題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7" name="文字預留位置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8" name="文字預留位置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9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0" name="文字預留位置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1" name="文字預留位置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2" name="文字預留位置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492B636-1A64-4936-8963-33C47F4266F7}" type="datetime1">
              <a:rPr lang="zh-TW" altLang="en-US" noProof="0" smtClean="0"/>
              <a:t>2023/8/26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標題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9" name="文字版面配置區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0" name="圖片預留位置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21" name="文字預留位置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2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3" name="圖片預留位置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24" name="文字預留位置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5" name="文字預留位置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6" name="圖片預留位置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27" name="文字預留位置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EB8293-993A-4584-A1AF-0015FD260D2C}" type="datetime1">
              <a:rPr lang="zh-TW" altLang="en-US" noProof="0" smtClean="0"/>
              <a:t>2023/8/26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9928B6-53F2-412A-8A8A-8190E85EF2FB}" type="datetime1">
              <a:rPr lang="zh-TW" altLang="en-US" noProof="0" smtClean="0"/>
              <a:t>2023/8/26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837014B-2EE0-41CC-8AF4-C53BD7E2CC21}" type="datetime1">
              <a:rPr lang="zh-TW" altLang="en-US" noProof="0" smtClean="0"/>
              <a:t>2023/8/26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E40A3F-684E-46DC-84A2-987E3F6EB7D8}" type="datetime1">
              <a:rPr lang="zh-TW" altLang="en-US" noProof="0" smtClean="0"/>
              <a:t>2023/8/26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rtlCol="0" anchor="b">
            <a:normAutofit/>
          </a:bodyPr>
          <a:lstStyle>
            <a:lvl1pPr>
              <a:defRPr sz="34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7C7737-20FB-404D-9EE2-E2B1F6658C96}" type="datetime1">
              <a:rPr lang="zh-TW" altLang="en-US" noProof="0" smtClean="0"/>
              <a:t>2023/8/26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5BED58-0D3B-4709-9523-3F2154170923}" type="datetime1">
              <a:rPr lang="zh-TW" altLang="en-US" noProof="0" smtClean="0"/>
              <a:t>2023/8/26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rtlCol="0"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rtlCol="0"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3381C1-551B-4B55-8EA9-84CFFA352BB4}" type="datetime1">
              <a:rPr lang="zh-TW" altLang="en-US" noProof="0" smtClean="0"/>
              <a:t>2023/8/26</a:t>
            </a:fld>
            <a:endParaRPr lang="zh-TW" altLang="en-US" noProof="0" dirty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07CB0C-491C-46B1-930F-1936DC1A166D}" type="datetime1">
              <a:rPr lang="zh-TW" altLang="en-US" noProof="0" smtClean="0"/>
              <a:t>2023/8/26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E3B314-A1DE-4C91-86C1-43894DAA039E}" type="datetime1">
              <a:rPr lang="zh-TW" altLang="en-US" noProof="0" smtClean="0"/>
              <a:t>2023/8/26</a:t>
            </a:fld>
            <a:endParaRPr lang="zh-TW" altLang="en-US" noProof="0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rtlCol="0" anchor="b">
            <a:normAutofit/>
          </a:bodyPr>
          <a:lstStyle>
            <a:lvl1pPr>
              <a:defRPr sz="28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rtlCol="0" anchor="ctr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992ACF4-8194-4CCD-835A-25054B00C8A1}" type="datetime1">
              <a:rPr lang="zh-TW" altLang="en-US" noProof="0" smtClean="0"/>
              <a:t>2023/8/26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2908F23-6140-4595-A079-BC74086217B9}" type="datetime1">
              <a:rPr lang="zh-TW" altLang="en-US" noProof="0" smtClean="0"/>
              <a:t>2023/8/26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0" dirty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1ECC51A-DE18-498D-B240-EBDCB5A437D2}" type="datetime1">
              <a:rPr lang="zh-TW" altLang="en-US" noProof="0" smtClean="0"/>
              <a:t>2023/8/26</a:t>
            </a:fld>
            <a:endParaRPr lang="zh-TW" altLang="en-US" noProof="0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D22F896-40B5-4ADD-8801-0D06FADFA095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20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4.jpe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3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Data" Target="../diagrams/data1.xml"/><Relationship Id="rId11" Type="http://schemas.openxmlformats.org/officeDocument/2006/relationships/image" Target="../media/image3.png"/><Relationship Id="rId5" Type="http://schemas.openxmlformats.org/officeDocument/2006/relationships/image" Target="../media/image2.jpeg"/><Relationship Id="rId10" Type="http://schemas.microsoft.com/office/2007/relationships/diagramDrawing" Target="../diagrams/drawing1.xml"/><Relationship Id="rId4" Type="http://schemas.openxmlformats.org/officeDocument/2006/relationships/notesSlide" Target="../notesSlides/notesSlide2.xml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靶心設計的裝飾影像">
            <a:extLst>
              <a:ext uri="{FF2B5EF4-FFF2-40B4-BE49-F238E27FC236}">
                <a16:creationId xmlns:a16="http://schemas.microsoft.com/office/drawing/2014/main" id="{FB2A0140-2D8F-4CD1-B57A-0DFBC161497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5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B35B1F3-451A-44B0-8D86-3FB6C91494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1215" y="1311936"/>
            <a:ext cx="5975035" cy="2387600"/>
          </a:xfrm>
        </p:spPr>
        <p:txBody>
          <a:bodyPr rtlCol="0">
            <a:normAutofit/>
          </a:bodyPr>
          <a:lstStyle/>
          <a:p>
            <a:r>
              <a:rPr lang="zh-TW" altLang="en-US" dirty="0">
                <a:solidFill>
                  <a:srgbClr val="FFFFFF"/>
                </a:solidFill>
              </a:rPr>
              <a:t>井字</a:t>
            </a:r>
            <a:r>
              <a:rPr lang="en-US" altLang="zh-TW" dirty="0">
                <a:solidFill>
                  <a:srgbClr val="FFFFFF"/>
                </a:solidFill>
              </a:rPr>
              <a:t>OOXX </a:t>
            </a:r>
            <a:endParaRPr lang="en-US" altLang="zh-TW" dirty="0">
              <a:solidFill>
                <a:srgbClr val="FFFF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C85D3CE-F0EC-43FD-844C-7302013D9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5695" y="3623006"/>
            <a:ext cx="9001462" cy="1655762"/>
          </a:xfrm>
        </p:spPr>
        <p:txBody>
          <a:bodyPr rtlCol="0">
            <a:normAutofit/>
          </a:bodyPr>
          <a:lstStyle/>
          <a:p>
            <a:pPr rtl="0"/>
            <a:r>
              <a:rPr lang="zh-TW" altLang="en-US" dirty="0">
                <a:solidFill>
                  <a:srgbClr val="FFFFFF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林奕宏</a:t>
            </a:r>
            <a:r>
              <a:rPr lang="zh-TW" altLang="en-US" dirty="0">
                <a:solidFill>
                  <a:srgbClr val="FFFFFF"/>
                </a:solidFill>
              </a:rPr>
              <a:t> </a:t>
            </a:r>
            <a:r>
              <a:rPr lang="en-US" altLang="zh-TW" dirty="0">
                <a:solidFill>
                  <a:srgbClr val="FFFFFF"/>
                </a:solidFill>
                <a:latin typeface="Magneto" panose="04030805050802020D02" pitchFamily="82" charset="0"/>
              </a:rPr>
              <a:t>Didi</a:t>
            </a:r>
            <a:endParaRPr lang="zh-TW" altLang="en-US" dirty="0">
              <a:solidFill>
                <a:srgbClr val="FFFFFF"/>
              </a:solidFill>
              <a:latin typeface="Magneto" panose="04030805050802020D02" pitchFamily="82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05B80C8-DDFC-47D3-9DD6-5FF8721B0CF9}"/>
              </a:ext>
            </a:extLst>
          </p:cNvPr>
          <p:cNvSpPr txBox="1"/>
          <p:nvPr/>
        </p:nvSpPr>
        <p:spPr>
          <a:xfrm>
            <a:off x="3373506" y="2869554"/>
            <a:ext cx="4045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800" dirty="0"/>
              <a:t>Python</a:t>
            </a:r>
            <a:endParaRPr lang="zh-TW" altLang="en-US" sz="48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4F63D4F-9BD2-4AD1-AEAF-91F69AA9DFD2}"/>
              </a:ext>
            </a:extLst>
          </p:cNvPr>
          <p:cNvSpPr txBox="1"/>
          <p:nvPr/>
        </p:nvSpPr>
        <p:spPr>
          <a:xfrm>
            <a:off x="12097659" y="116859"/>
            <a:ext cx="9541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5400" dirty="0"/>
              <a:t>O</a:t>
            </a:r>
            <a:endParaRPr lang="zh-TW" altLang="en-US" sz="54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1B59ADA-165F-4406-B7A2-A13594480641}"/>
              </a:ext>
            </a:extLst>
          </p:cNvPr>
          <p:cNvSpPr txBox="1"/>
          <p:nvPr/>
        </p:nvSpPr>
        <p:spPr>
          <a:xfrm>
            <a:off x="12191980" y="2967335"/>
            <a:ext cx="9541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5400" dirty="0"/>
              <a:t>O</a:t>
            </a:r>
            <a:endParaRPr lang="zh-TW" altLang="en-US" sz="54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00268B6-571B-4426-B3BD-00CF5BCD215F}"/>
              </a:ext>
            </a:extLst>
          </p:cNvPr>
          <p:cNvSpPr txBox="1"/>
          <p:nvPr/>
        </p:nvSpPr>
        <p:spPr>
          <a:xfrm>
            <a:off x="12144830" y="1445518"/>
            <a:ext cx="9541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5400" dirty="0"/>
              <a:t>O</a:t>
            </a:r>
            <a:endParaRPr lang="zh-TW" altLang="en-US" sz="54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03004569-EFE5-4428-9EFF-0CC6F9ABA75A}"/>
              </a:ext>
            </a:extLst>
          </p:cNvPr>
          <p:cNvSpPr txBox="1"/>
          <p:nvPr/>
        </p:nvSpPr>
        <p:spPr>
          <a:xfrm>
            <a:off x="12256896" y="2130464"/>
            <a:ext cx="9541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5400" dirty="0"/>
              <a:t>X</a:t>
            </a:r>
            <a:endParaRPr lang="zh-TW" altLang="en-US" sz="5400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D0FB07B7-CF77-425D-9935-3933B3A0B39D}"/>
              </a:ext>
            </a:extLst>
          </p:cNvPr>
          <p:cNvSpPr txBox="1"/>
          <p:nvPr/>
        </p:nvSpPr>
        <p:spPr>
          <a:xfrm>
            <a:off x="12231457" y="3989222"/>
            <a:ext cx="9541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5400" dirty="0"/>
              <a:t>X</a:t>
            </a:r>
            <a:endParaRPr lang="zh-TW" altLang="en-US" sz="5400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3DD17B1A-F389-40A0-BBA6-7E03258B9660}"/>
              </a:ext>
            </a:extLst>
          </p:cNvPr>
          <p:cNvSpPr txBox="1"/>
          <p:nvPr/>
        </p:nvSpPr>
        <p:spPr>
          <a:xfrm>
            <a:off x="12295572" y="696191"/>
            <a:ext cx="9541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5400" dirty="0"/>
              <a:t>O</a:t>
            </a:r>
            <a:endParaRPr lang="zh-TW" altLang="en-US" sz="5400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174CD336-408E-43F6-916E-80C1566B3D01}"/>
              </a:ext>
            </a:extLst>
          </p:cNvPr>
          <p:cNvSpPr txBox="1"/>
          <p:nvPr/>
        </p:nvSpPr>
        <p:spPr>
          <a:xfrm>
            <a:off x="12226983" y="4950817"/>
            <a:ext cx="9541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5400" dirty="0"/>
              <a:t>X</a:t>
            </a:r>
            <a:endParaRPr lang="zh-TW" altLang="en-US" sz="5400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31DC2093-1F47-4844-96FD-2D364A3E421B}"/>
              </a:ext>
            </a:extLst>
          </p:cNvPr>
          <p:cNvSpPr txBox="1"/>
          <p:nvPr/>
        </p:nvSpPr>
        <p:spPr>
          <a:xfrm>
            <a:off x="12168415" y="5865619"/>
            <a:ext cx="9541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5400" dirty="0"/>
              <a:t>X</a:t>
            </a:r>
            <a:endParaRPr lang="zh-TW" altLang="en-US" sz="5400" dirty="0"/>
          </a:p>
        </p:txBody>
      </p:sp>
      <p:pic>
        <p:nvPicPr>
          <p:cNvPr id="18" name="音訊 17">
            <a:hlinkClick r:id="" action="ppaction://media"/>
            <a:extLst>
              <a:ext uri="{FF2B5EF4-FFF2-40B4-BE49-F238E27FC236}">
                <a16:creationId xmlns:a16="http://schemas.microsoft.com/office/drawing/2014/main" id="{FACEDE95-A349-407E-BB1C-4A70EB1FD8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922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120"/>
    </mc:Choice>
    <mc:Fallback xmlns="">
      <p:transition spd="slow" advTm="11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accel="50000" decel="5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1706 -0.00023 L -0.01706 -0.00023 L -0.08125 -0.00394 C -0.08685 -0.00463 -0.09245 -0.0088 -0.09792 -0.01042 C -0.10065 -0.01134 -0.10325 -0.01134 -0.10599 -0.01181 C -0.10833 -0.01273 -0.11081 -0.01366 -0.11328 -0.01435 C -0.12943 -0.01875 -0.15573 -0.01366 -0.16562 -0.01296 L -0.17292 -0.01181 L -0.18164 -0.01042 L -0.19557 -0.00787 C -0.19727 -0.00695 -0.19883 -0.00602 -0.20065 -0.00532 C -0.20234 -0.00463 -0.20404 -0.00463 -0.20573 -0.00394 C -0.22109 0.00255 -0.21081 -0.0007 -0.22096 0.0037 C -0.22292 0.00463 -0.22487 0.00509 -0.22682 0.00625 C -0.22852 0.00741 -0.23021 0.00903 -0.2319 0.01018 C -0.23359 0.01134 -0.23542 0.0118 -0.23698 0.01273 C -0.2388 0.01389 -0.24036 0.01551 -0.24206 0.01667 C -0.24401 0.01805 -0.24596 0.01921 -0.24792 0.0206 C -0.24961 0.02176 -0.2513 0.02338 -0.25299 0.02454 C -0.25469 0.02546 -0.25651 0.02593 -0.25807 0.02708 C -0.2599 0.02801 -0.26146 0.02986 -0.26328 0.03079 C -0.26562 0.03241 -0.27187 0.03518 -0.27422 0.03611 C -0.27539 0.03727 -0.27656 0.03889 -0.27773 0.04005 C -0.28112 0.04259 -0.28203 0.04213 -0.28503 0.04375 C -0.28659 0.04468 -0.28802 0.0456 -0.28945 0.04653 C -0.29831 0.05208 -0.2875 0.0463 -0.2974 0.05023 C -0.29922 0.05093 -0.30078 0.05208 -0.3026 0.05278 C -0.30482 0.05393 -0.31198 0.05648 -0.31497 0.05671 C -0.32005 0.05741 -0.32513 0.05764 -0.33021 0.0581 C -0.34284 0.05602 -0.35169 0.05602 -0.36302 0.05162 C -0.36914 0.04907 -0.37526 0.04722 -0.38125 0.04375 C -0.38477 0.04167 -0.38841 0.03889 -0.39206 0.03727 C -0.42682 0.02268 -0.40299 0.03426 -0.42565 0.02708 C -0.43294 0.02477 -0.44023 0.02245 -0.4474 0.01921 C -0.45039 0.01805 -0.45325 0.01643 -0.45625 0.01528 C -0.45911 0.01435 -0.46211 0.01389 -0.46497 0.01273 C -0.46745 0.0118 -0.46979 0.00995 -0.47227 0.00903 C -0.47721 0.00694 -0.48242 0.00555 -0.4875 0.0037 C -0.48984 0.00301 -0.50065 -0.00093 -0.50273 -0.00139 L -0.52396 -0.00532 C -0.53073 -0.00486 -0.5375 -0.00509 -0.54427 -0.00394 C -0.54922 -0.00324 -0.55078 -0.00046 -0.55521 0.00255 C -0.5569 0.00347 -0.55859 0.00393 -0.56029 0.00509 C -0.56211 0.00625 -0.56367 0.00787 -0.56536 0.00903 C -0.57461 0.01481 -0.56628 0.0081 -0.5763 0.01412 C -0.57812 0.01505 -0.57969 0.0169 -0.58138 0.01805 C -0.58281 0.01898 -0.58437 0.01968 -0.58581 0.0206 C -0.5875 0.02176 -0.58919 0.02338 -0.59089 0.02454 C -0.59427 0.02639 -0.59779 0.02708 -0.60104 0.02963 C -0.61393 0.03935 -0.59779 0.02731 -0.61198 0.03727 C -0.61367 0.03866 -0.61536 0.04005 -0.61706 0.0412 C -0.61875 0.04236 -0.62057 0.04259 -0.62227 0.04375 C -0.62839 0.04792 -0.62461 0.04722 -0.63021 0.05023 C -0.63216 0.05139 -0.63411 0.05162 -0.63607 0.05278 C -0.63906 0.05463 -0.64167 0.05856 -0.64479 0.05926 L -0.64987 0.06065 L -0.65573 0.06204 L -0.67031 0.06574 L -0.67539 0.06713 L -0.68047 0.06852 C -0.6849 0.06759 -0.68815 0.06805 -0.69206 0.06458 C -0.69362 0.06319 -0.69492 0.06088 -0.69648 0.05926 C -0.69714 0.0588 -0.69792 0.05856 -0.6987 0.0581 C -0.70312 0.05463 -0.70234 0.05417 -0.70664 0.05162 C -0.70833 0.05069 -0.71003 0.05 -0.71172 0.04907 C -0.7151 0.04722 -0.7181 0.04537 -0.72122 0.04259 C -0.72253 0.04143 -0.72357 0.03981 -0.72487 0.03866 C -0.72682 0.0368 -0.72891 0.03565 -0.73073 0.03356 C -0.73216 0.03171 -0.73346 0.02963 -0.73503 0.02824 C -0.747 0.01782 -0.74167 0.02315 -0.75039 0.01805 C -0.75234 0.0169 -0.75417 0.01528 -0.75612 0.01412 C -0.7595 0.01227 -0.76302 0.01088 -0.76641 0.00903 C -0.77461 0.00417 -0.7707 0.00555 -0.77799 0.0037 C -0.77969 0.00278 -0.78151 0.00231 -0.78307 0.00116 C -0.7849 7.40741E-7 -0.78646 -0.00185 -0.78828 -0.00278 C -0.79154 -0.00417 -0.79844 -0.00532 -0.79844 -0.00532 C -0.81536 -0.0044 -0.82214 -0.00532 -0.83698 -0.00139 C -0.84232 7.40741E-7 -0.8457 0.00255 -0.85078 0.00509 C -0.85677 0.00787 -0.85599 0.00741 -0.86172 0.00903 C -0.86341 0.01018 -0.8651 0.0118 -0.8668 0.01273 C -0.87604 0.01852 -0.86797 0.01227 -0.8763 0.01805 C -0.88906 0.02685 -0.8806 0.02245 -0.89089 0.02708 C -0.89206 0.02824 -0.89323 0.02986 -0.89453 0.03079 C -0.90768 0.04051 -0.89909 0.03241 -0.9069 0.03866 C -0.90794 0.03935 -0.90885 0.04051 -0.90977 0.0412 C -0.9112 0.04236 -0.91419 0.04375 -0.91419 0.04375 C -0.91497 0.04468 -0.91549 0.04583 -0.91641 0.04653 C -0.92214 0.04977 -0.93203 0.04583 -0.93607 0.04514 C -0.93776 0.04491 -0.93945 0.04444 -0.94115 0.04375 C -0.94453 0.04236 -0.94792 0.04028 -0.9513 0.03866 C -0.95325 0.03773 -0.95521 0.03727 -0.95716 0.03611 C -0.95885 0.03495 -0.96055 0.03333 -0.96224 0.03218 C -0.96393 0.03125 -0.96562 0.03055 -0.96732 0.02963 C -0.96914 0.02847 -0.9707 0.02685 -0.9724 0.02569 C -0.97435 0.0243 -0.9763 0.02315 -0.97825 0.02176 C -0.97995 0.0206 -0.98164 0.01898 -0.98333 0.01805 C -0.98672 0.01597 -0.99036 0.01551 -0.99349 0.01273 C -0.99544 0.01111 -0.9974 0.00926 -0.99935 0.00764 C -1.00339 0.0044 -1.00234 0.00602 -1.00599 0.00255 C -1.0099 -0.00162 -1.00664 0.00162 -1.00964 -0.00278 C -1.01029 -0.0037 -1.01107 -0.0044 -1.01172 -0.00532 C -1.01523 -0.01343 -1.01393 -0.01343 -1.02266 -0.00926 C -1.02435 -0.00833 -1.02539 -0.00486 -1.02708 -0.00394 C -1.02773 -0.0037 -1.03125 -0.00232 -1.03203 -0.00139 C -1.03359 7.40741E-7 -1.03477 0.00278 -1.03633 0.0037 L -1.04076 0.00625 C -1.04154 0.00671 -1.04232 0.00694 -1.04297 0.00764 C -1.04518 0.01018 -1.04544 0.01088 -1.04805 0.01273 C -1.0487 0.01343 -1.04948 0.01389 -1.05026 0.01412 C -1.05404 0.01481 -1.05794 0.01505 -1.06185 0.01528 L -1.06484 0.01667 " pathEditMode="relative" ptsTypes="AAAAAAAAAAAAAAAAAAAAAAAAAAAAAAAAAAAAAAAAAAAAAAAAAAAAAAAAAAAAAAAAAAAAAAAAAAAAAAAAAAAAAAAAAAAAAAAAAAAAAAAAAAAAAAA">
                                      <p:cBhvr>
                                        <p:cTn id="9" dur="4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0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2032 0.0037 L -0.02032 0.0037 L -0.02644 -0.00046 C -0.02722 -0.00093 -0.028 -0.00116 -0.02865 -0.00185 C -0.03529 -0.00671 -0.02865 -0.00278 -0.03399 -0.00579 C -0.03972 -0.0125 -0.03243 -0.00463 -0.03933 -0.00995 C -0.04011 -0.01042 -0.04076 -0.01181 -0.04154 -0.0125 C -0.04323 -0.01389 -0.04792 -0.01481 -0.04922 -0.01528 C -0.05 -0.01551 -0.05065 -0.0162 -0.05144 -0.01667 C -0.05248 -0.01713 -0.05339 -0.01759 -0.05443 -0.01782 C -0.05704 -0.01875 -0.06172 -0.01991 -0.06433 -0.0206 C -0.06914 -0.02361 -0.06407 -0.02083 -0.07266 -0.02338 C -0.0737 -0.02361 -0.07461 -0.02431 -0.07565 -0.02454 C -0.08177 -0.02431 -0.08776 -0.02407 -0.09388 -0.02338 C -0.09636 -0.02292 -0.09896 -0.02176 -0.10144 -0.0206 C -0.10248 -0.01968 -0.10339 -0.01875 -0.10443 -0.01782 C -0.10573 -0.0169 -0.10704 -0.0162 -0.10821 -0.01528 C -0.10912 -0.01458 -0.10977 -0.01319 -0.11055 -0.0125 C -0.1112 -0.01181 -0.11211 -0.01181 -0.11276 -0.01111 C -0.1142 -0.01019 -0.11719 -0.00787 -0.11888 -0.00718 C -0.12006 -0.00671 -0.12136 -0.00625 -0.12266 -0.00579 C -0.1323 -0.00208 -0.11797 -0.00718 -0.12943 -0.00324 C -0.13386 0.00208 -0.12956 -0.00255 -0.13399 0.00093 C -0.13503 0.00162 -0.13594 0.00301 -0.13698 0.0037 C -0.13829 0.0044 -0.13959 0.0044 -0.14089 0.00486 C -0.1418 0.00532 -0.14284 0.00579 -0.14388 0.00625 C -0.14532 0.0081 -0.14753 0.01088 -0.14922 0.01157 C -0.1517 0.01296 -0.15677 0.01435 -0.15677 0.01435 C -0.16433 0.01968 -0.15704 0.01481 -0.16355 0.01829 C -0.16511 0.01921 -0.16654 0.02014 -0.1681 0.02106 C -0.16888 0.02153 -0.16954 0.02222 -0.17032 0.02245 C -0.17214 0.02292 -0.17396 0.02315 -0.17565 0.02384 C -0.18086 0.02546 -0.1767 0.02454 -0.18099 0.02639 C -0.18399 0.02778 -0.18711 0.02847 -0.19011 0.02917 C -0.19102 0.03009 -0.19206 0.03125 -0.1931 0.03194 C -0.1961 0.0331 -0.20222 0.03449 -0.20222 0.03449 L -0.24688 0.0331 C -0.25495 0.03264 -0.24727 0.03194 -0.253 0.03056 C -0.26146 0.02847 -0.28047 0.02801 -0.28555 0.02778 C -0.28855 0.02731 -0.29154 0.02708 -0.29467 0.02639 C -0.2961 0.02616 -0.30131 0.02454 -0.303 0.02384 C -0.30599 0.02245 -0.30899 0.02106 -0.31198 0.01968 C -0.31302 0.01921 -0.31407 0.01875 -0.31511 0.01829 C -0.31654 0.01806 -0.3181 0.01736 -0.31967 0.01713 C -0.32722 0.01528 -0.32774 0.01574 -0.3362 0.01435 C -0.34349 0.01319 -0.34427 0.01227 -0.35222 0.01157 C -0.36003 0.01111 -0.36784 0.01088 -0.37565 0.01042 C -0.39037 0.00741 -0.3737 0.01042 -0.39688 0.00764 C -0.39935 0.00741 -0.40196 0.00648 -0.40443 0.00625 C -0.41055 0.00556 -0.41654 0.00532 -0.42266 0.00486 C -0.42513 0.0044 -0.42982 0.00324 -0.43243 0.00231 C -0.44467 -0.00208 -0.42474 0.00417 -0.43933 -0.00046 C -0.44076 -0.00093 -0.44232 -0.00116 -0.44388 -0.00185 C -0.45065 -0.00463 -0.44714 -0.00417 -0.45287 -0.00579 C -0.45651 -0.00671 -0.46003 -0.0081 -0.46355 -0.00856 L -0.47409 -0.00995 C -0.47995 -0.01065 -0.4823 -0.01134 -0.48776 -0.0125 C -0.48855 -0.01296 -0.4892 -0.01366 -0.48998 -0.01389 C -0.49388 -0.01528 -0.50013 -0.01597 -0.50365 -0.01667 C -0.50573 -0.01782 -0.50899 -0.01991 -0.5112 -0.0206 C -0.51329 -0.0213 -0.51524 -0.02153 -0.51732 -0.02199 L -0.52266 -0.02338 C -0.52735 -0.02292 -0.53217 -0.02269 -0.53698 -0.02199 C -0.53985 -0.02153 -0.54467 -0.02014 -0.54766 -0.01921 C -0.54883 -0.01875 -0.55013 -0.01829 -0.55144 -0.01782 C -0.55391 -0.01736 -0.55651 -0.01713 -0.55899 -0.01667 C -0.55977 -0.0162 -0.56055 -0.01597 -0.5612 -0.01528 C -0.56211 -0.01458 -0.56263 -0.01319 -0.56355 -0.0125 C -0.56446 -0.01181 -0.5655 -0.01181 -0.56654 -0.01111 C -0.57201 -0.00833 -0.56485 -0.01134 -0.57266 -0.00856 C -0.57331 -0.00764 -0.57409 -0.00648 -0.57487 -0.00579 C -0.57605 -0.00509 -0.57748 -0.00486 -0.57865 -0.0044 C -0.57969 -0.00417 -0.58073 -0.00347 -0.58164 -0.00324 C -0.58295 -0.00255 -0.58425 -0.00231 -0.58555 -0.00185 C -0.5862 -0.00139 -0.58698 -0.00069 -0.58776 -0.00046 C -0.59883 0.00347 -0.58802 -0.00139 -0.59688 0.00231 C -0.59883 0.00301 -0.60092 0.00394 -0.60287 0.00486 C -0.60391 0.00532 -0.60495 0.00602 -0.60599 0.00625 C -0.61732 0.01042 -0.60313 0.00509 -0.61276 0.00903 C -0.61407 0.00949 -0.61524 0.00972 -0.61654 0.01042 C -0.61862 0.01111 -0.62266 0.01296 -0.62266 0.01296 C -0.62357 0.01435 -0.62448 0.01597 -0.62565 0.01713 C -0.63282 0.02338 -0.62344 0.0088 -0.63477 0.02384 C -0.63568 0.02523 -0.63672 0.02662 -0.63776 0.02778 C -0.63842 0.02847 -0.63933 0.02847 -0.63998 0.02917 C -0.64206 0.03079 -0.64388 0.03333 -0.6461 0.03449 C -0.64688 0.03495 -0.64766 0.03542 -0.64831 0.03588 C -0.64974 0.03704 -0.65313 0.04074 -0.65521 0.0412 C -0.65743 0.0419 -0.65977 0.04213 -0.66198 0.04259 C -0.67253 0.04514 -0.66107 0.04282 -0.67032 0.04537 C -0.6724 0.04583 -0.67435 0.0463 -0.67644 0.04676 L -0.70599 0.04537 C -0.71172 0.04491 -0.71355 0.04375 -0.71875 0.04259 C -0.72136 0.04213 -0.72383 0.04167 -0.72644 0.0412 L -0.73099 0.03866 L -0.73321 0.03727 C -0.73855 0.03773 -0.74375 0.03796 -0.74909 0.03866 C -0.75547 0.03935 -0.75417 0.04097 -0.7612 0.0412 L -0.82487 0.04259 C -0.8267 0.04398 -0.82826 0.0456 -0.83021 0.04676 C -0.83308 0.04815 -0.84532 0.04931 -0.8461 0.04931 C -0.85352 0.05255 -0.84427 0.04861 -0.85287 0.05208 C -0.85391 0.05231 -0.85482 0.05324 -0.85586 0.05347 C -0.86302 0.05417 -0.87006 0.05417 -0.87709 0.05463 C -0.88607 0.05787 -0.875 0.05417 -0.8862 0.05741 C -0.89193 0.05903 -0.88829 0.05856 -0.89454 0.06019 C -0.89688 0.06065 -0.89909 0.06088 -0.90144 0.06134 C -0.90339 0.06181 -0.90547 0.0625 -0.90743 0.06273 C -0.91042 0.06343 -0.91355 0.06366 -0.91654 0.06412 C -0.91875 0.06458 -0.9211 0.06505 -0.92331 0.06551 L -0.96042 0.06412 C -0.96146 0.06412 -0.9625 0.06296 -0.96355 0.06273 C -0.97279 0.06204 -0.98217 0.06181 -0.99154 0.06134 C -0.99323 0.06088 -0.99506 0.06065 -0.99688 0.06019 C -1.003 0.05833 -0.99844 0.0588 -1.00586 0.05741 C -1.00873 0.05694 -1.01146 0.05648 -1.0142 0.05602 C -1.02461 0.05648 -1.03503 0.05625 -1.04532 0.05741 C -1.06797 0.05995 -1.04141 0.05949 -1.0543 0.06134 L -1.06342 0.06273 C -1.06901 0.0662 -1.06485 0.06389 -1.07618 0.0669 L -1.07618 0.0669 C -1.07956 0.06829 -1.07826 0.06806 -1.08008 0.06806 L -1.08008 0.06806 L -1.07618 0.06806 L -1.07618 0.06806 L -1.07618 0.06806 " pathEditMode="relative" ptsTypes="AAAAAAAAAAAAAAAAAAAAAAAAAAAAAAAAAAAAAAAAAAAAAAAAAAAAAAAAAAAAAAAAAAAAAAAAAAAAAAAAAAAAAAAAAAAAAAAAAAAAAAAAAAAAAAAAAAAAAAAAAAAAAA">
                                      <p:cBhvr>
                                        <p:cTn id="11" dur="4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56 0.00741 L -0.0056 0.00741 C -0.01224 0.00764 -0.01888 0.00741 -0.02539 0.00856 C -0.0267 0.0088 -0.02787 0.01065 -0.02917 0.01134 C -0.03086 0.01204 -0.03269 0.01227 -0.03451 0.01273 C -0.0375 0.01319 -0.0405 0.01343 -0.04349 0.01412 C -0.04714 0.01481 -0.05065 0.01597 -0.05417 0.01667 C -0.06576 0.01898 -0.05873 0.01736 -0.07539 0.02222 C -0.09128 0.0213 -0.10717 0.01968 -0.12305 0.01944 C -0.13047 0.01921 -0.16081 0.0206 -0.17305 0.02222 C -0.17865 0.02292 -0.18412 0.0243 -0.18972 0.02477 C -0.20261 0.02569 -0.2155 0.02569 -0.22839 0.02616 C -0.23698 0.02569 -0.24558 0.02616 -0.25417 0.02477 C -0.25795 0.0243 -0.26172 0.02199 -0.2655 0.02083 C -0.27605 0.01736 -0.27552 0.01805 -0.28672 0.01667 C -0.30313 0.01805 -0.31953 0.0213 -0.33594 0.02083 C -0.3892 0.01921 -0.36628 0.02037 -0.40495 0.01805 C -0.4267 0.01204 -0.41433 0.01435 -0.45339 0.01667 C -0.45638 0.0169 -0.46771 0.01944 -0.47006 0.02083 C -0.47162 0.02176 -0.47305 0.02245 -0.47461 0.02338 C -0.47709 0.02523 -0.48034 0.02778 -0.48295 0.02893 L -0.48594 0.03009 C -0.48672 0.03102 -0.48737 0.03218 -0.48828 0.03287 C -0.48933 0.0338 -0.49258 0.03518 -0.49349 0.03565 C -0.50092 0.04444 -0.48946 0.03055 -0.49883 0.04236 C -0.50026 0.04421 -0.5017 0.0463 -0.50339 0.04768 C -0.50782 0.05162 -0.51016 0.05393 -0.51472 0.05718 C -0.52474 0.06389 -0.51355 0.05555 -0.52461 0.0625 C -0.52644 0.06366 -0.52813 0.06551 -0.52995 0.06667 C -0.54493 0.07546 -0.52448 0.06065 -0.54662 0.07199 L -0.55183 0.07477 C -0.5586 0.07454 -0.59258 0.075 -0.60873 0.07199 C -0.6099 0.07176 -0.6112 0.07106 -0.6125 0.0706 C -0.61394 0.07014 -0.6155 0.06968 -0.61706 0.06921 C -0.62214 0.0662 -0.61771 0.06852 -0.62761 0.06667 C -0.63164 0.06574 -0.63972 0.06389 -0.63972 0.06389 C -0.64532 0.06065 -0.64271 0.0618 -0.64727 0.05995 C -0.64753 0.05856 -0.64753 0.05694 -0.64805 0.05579 C -0.6487 0.05463 -0.64961 0.05417 -0.65039 0.05301 C -0.65612 0.04444 -0.64922 0.05301 -0.65495 0.0463 C -0.65508 0.04653 -0.66016 0.04792 -0.66094 0.04907 L -0.66849 0.0625 C -0.66953 0.06435 -0.67032 0.06643 -0.67162 0.06782 C -0.67305 0.06968 -0.67552 0.07268 -0.67683 0.07477 C -0.67865 0.07778 -0.68034 0.08102 -0.68217 0.08403 C -0.68646 0.0919 -0.68399 0.08819 -0.68972 0.09491 L -0.69206 0.09768 L -0.71394 0.09491 C -0.71524 0.09468 -0.71654 0.09421 -0.71771 0.09352 C -0.71888 0.09282 -0.7198 0.09167 -0.72084 0.09074 C -0.72227 0.08981 -0.72383 0.08889 -0.72539 0.08819 C -0.72709 0.08727 -0.72891 0.08634 -0.7306 0.08542 C -0.73282 0.08449 -0.73698 0.08333 -0.73894 0.08287 C -0.74024 0.08148 -0.74154 0.08009 -0.74271 0.0787 C -0.74349 0.07778 -0.74427 0.07685 -0.74506 0.07593 C -0.74792 0.07338 -0.74896 0.07338 -0.75183 0.07199 C -0.75365 0.06875 -0.75521 0.06528 -0.75717 0.0625 C -0.75821 0.06111 -0.75925 0.06018 -0.76016 0.05856 C -0.76081 0.05741 -0.76107 0.05579 -0.76172 0.0544 C -0.76289 0.05185 -0.76459 0.0493 -0.76628 0.04768 C -0.7681 0.04606 -0.77136 0.0456 -0.77305 0.04514 C -0.78516 0.04537 -0.79727 0.04514 -0.80938 0.0463 C -0.81055 0.04653 -0.81133 0.04838 -0.8125 0.04907 C -0.81368 0.04977 -0.81498 0.04977 -0.81628 0.05046 C -0.81706 0.05069 -0.81771 0.05139 -0.81849 0.05185 C -0.82266 0.05393 -0.8211 0.05278 -0.82605 0.0544 C -0.82709 0.05486 -0.82813 0.05555 -0.82917 0.05579 C -0.8306 0.05625 -0.83217 0.05671 -0.83373 0.05718 C -0.84258 0.06042 -0.82852 0.05648 -0.84206 0.05995 C -0.84753 0.06643 -0.84037 0.05856 -0.84805 0.06389 C -0.85013 0.06528 -0.85196 0.06829 -0.85417 0.06921 C -0.85586 0.07014 -0.85769 0.07083 -0.85938 0.07199 C -0.8612 0.07315 -0.86289 0.075 -0.86472 0.07593 C -0.86914 0.0787 -0.87162 0.07893 -0.87605 0.08009 C -0.89063 0.0912 -0.8724 0.07778 -0.88672 0.0868 C -0.88855 0.08796 -0.89024 0.08958 -0.89206 0.09074 C -0.90157 0.09699 -0.89284 0.09005 -0.90339 0.0963 C -0.90521 0.09722 -0.90677 0.09954 -0.90873 0.10023 C -0.91628 0.10347 -0.92448 0.10324 -0.93217 0.1044 C -0.93438 0.10463 -0.93672 0.10532 -0.93894 0.10579 C -0.94401 0.10532 -0.94909 0.10509 -0.95417 0.1044 C -0.95521 0.10417 -0.95612 0.10324 -0.95717 0.10301 C -0.96107 0.10162 -0.96394 0.10162 -0.96771 0.09884 C -0.9698 0.09768 -0.97175 0.09606 -0.97383 0.09491 C -0.97657 0.09329 -0.97943 0.09236 -0.98217 0.09074 C -0.98399 0.08981 -0.98568 0.08796 -0.9875 0.0868 C -0.9892 0.08565 -0.99102 0.08518 -0.99271 0.08403 C -0.99584 0.08241 -0.99883 0.08079 -1.00183 0.0787 C -1.00365 0.07755 -1.00534 0.07593 -1.00717 0.07477 C -1.00886 0.07361 -1.01068 0.07292 -1.0125 0.07199 C -1.01446 0.07083 -1.01654 0.06944 -1.01849 0.06782 C -1.0194 0.06736 -1.02006 0.06597 -1.02084 0.06528 C -1.02175 0.06435 -1.02279 0.06366 -1.02383 0.0625 C -1.02709 0.05926 -1.02487 0.06018 -1.02839 0.05856 C -1.03555 0.05486 -1.04141 0.05509 -1.05026 0.0544 L -1.06693 0.05301 C -1.06862 0.05278 -1.07071 0.05347 -1.07214 0.05185 C -1.07305 0.05069 -1.07019 0.05069 -1.06914 0.05046 C -1.0681 0.05023 -1.06706 0.05046 -1.06615 0.05046 L -1.06615 0.04768 " pathEditMode="relative" ptsTypes="AAAAAAAAAAAAAAAAAAAAAAAAAAAAAAAAAAAAAAAAAAAAAAAAAAAAAAAAAAAAAAAAAAAAAAAAAAAAAAAAAAAAAAAAAAAAAAAAAAAA">
                                      <p:cBhvr>
                                        <p:cTn id="13" dur="4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4" presetID="0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2396 0.01042 L -0.02396 0.01042 C -0.0263 0.01065 -0.02864 0.01088 -0.03086 0.01157 C -0.03164 0.01181 -0.03229 0.0125 -0.03307 0.01296 C -0.03489 0.01389 -0.03659 0.01505 -0.03841 0.01574 C -0.04036 0.01644 -0.04909 0.01829 -0.05052 0.01829 C -0.07422 0.02176 -0.09961 0.0206 -0.12252 0.02106 C -0.12825 0.0206 -0.13411 0.0206 -0.13997 0.01968 C -0.14101 0.01968 -0.14192 0.01875 -0.14297 0.01829 C -0.14453 0.01782 -0.14596 0.01736 -0.14752 0.01713 C -0.1513 0.01644 -0.15508 0.0162 -0.15885 0.01574 C -0.16302 0.01319 -0.16289 0.01296 -0.16953 0.01296 C -0.18515 0.01296 -0.20078 0.01389 -0.2164 0.01435 C -0.21745 0.01481 -0.21849 0.01551 -0.21953 0.01574 C -0.22252 0.01644 -0.22552 0.01597 -0.22851 0.01713 C -0.22968 0.01736 -0.2306 0.01898 -0.23164 0.01968 C -0.23255 0.02037 -0.23359 0.02083 -0.23463 0.02106 C -0.23633 0.02176 -0.23815 0.02176 -0.23997 0.02245 C -0.24896 0.02546 -0.23789 0.02222 -0.24518 0.02523 C -0.24857 0.02639 -0.25325 0.02708 -0.25664 0.02778 C -0.26185 0.02731 -0.26718 0.02731 -0.27252 0.02639 C -0.27513 0.02593 -0.28008 0.02384 -0.28008 0.02384 C -0.28138 0.02477 -0.28281 0.025 -0.28385 0.02639 C -0.28672 0.03032 -0.28633 0.03426 -0.28685 0.04005 C -0.28776 0.04815 -0.28724 0.04514 -0.28919 0.05208 C -0.28945 0.0544 -0.28958 0.05648 -0.28997 0.0588 C -0.29036 0.06157 -0.29088 0.06412 -0.2914 0.0669 C -0.29166 0.06829 -0.29205 0.06944 -0.29218 0.07083 C -0.29271 0.07546 -0.29284 0.08009 -0.29375 0.08449 L -0.29596 0.09653 L -0.29752 0.10463 C -0.29778 0.10602 -0.29765 0.10787 -0.2983 0.10856 C -0.29896 0.10949 -0.29974 0.11065 -0.30052 0.11134 C -0.30143 0.11204 -0.3026 0.11227 -0.30351 0.11273 C -0.30429 0.11319 -0.30508 0.11366 -0.30586 0.11412 L -0.32174 0.11273 L -0.33541 0.11134 L -0.37018 0.10856 C -0.37304 0.1081 -0.37708 0.10741 -0.38008 0.10602 C -0.38164 0.10532 -0.38307 0.10347 -0.38463 0.10324 L -0.39218 0.10185 C -0.39297 0.10139 -0.39375 0.10093 -0.39453 0.10046 C -0.397 0.09954 -0.40208 0.09792 -0.40208 0.09792 C -0.40286 0.09653 -0.40338 0.09491 -0.40429 0.09375 C -0.40495 0.09306 -0.40586 0.09306 -0.40664 0.09259 C -0.40768 0.09167 -0.40859 0.09074 -0.40963 0.08981 C -0.41367 0.09028 -0.41771 0.09074 -0.42174 0.0912 C -0.43008 0.09167 -0.43841 0.09074 -0.44674 0.09259 C -0.44765 0.09259 -0.44791 0.09514 -0.4483 0.09653 C -0.44883 0.09861 -0.44909 0.10116 -0.44974 0.10324 C -0.45039 0.10532 -0.45143 0.10671 -0.45208 0.10856 C -0.4526 0.11042 -0.45299 0.11227 -0.45351 0.11412 C -0.45442 0.1169 -0.45638 0.12106 -0.45729 0.12338 C -0.45755 0.12477 -0.45768 0.12639 -0.45807 0.12755 C -0.45976 0.13218 -0.4608 0.13171 -0.46341 0.13426 C -0.46419 0.13495 -0.46484 0.13634 -0.46562 0.13704 C -0.46914 0.13958 -0.47109 0.14005 -0.47474 0.14097 C -0.47656 0.14144 -0.47825 0.14236 -0.48008 0.14236 C -0.4983 0.14306 -0.5164 0.14329 -0.53463 0.14375 C -0.5362 0.14468 -0.53763 0.1456 -0.53919 0.1463 C -0.54062 0.14699 -0.54791 0.14884 -0.54896 0.14907 C -0.55026 0.15046 -0.55143 0.15231 -0.55286 0.15301 C -0.55455 0.15417 -0.55638 0.15394 -0.55807 0.1544 C -0.56015 0.15509 -0.56211 0.15648 -0.56419 0.15718 C -0.56588 0.15787 -0.56771 0.15787 -0.56953 0.15856 C -0.57122 0.15926 -0.57291 0.16065 -0.57474 0.16111 C -0.57825 0.1625 -0.5819 0.16296 -0.58541 0.16389 C -0.58541 0.16389 -0.59596 0.16667 -0.59596 0.16667 L -0.68385 0.16806 C -0.69218 0.16759 -0.70052 0.16736 -0.70885 0.16667 C -0.71302 0.1662 -0.71289 0.16505 -0.7164 0.16389 C -0.71823 0.16343 -0.71992 0.16296 -0.72174 0.1625 C -0.72304 0.16227 -0.72422 0.16157 -0.72552 0.16111 C -0.72708 0.16065 -0.72851 0.16042 -0.73008 0.15995 C -0.73294 0.15787 -0.73763 0.15463 -0.74062 0.15301 C -0.74271 0.15208 -0.74479 0.15162 -0.74674 0.15046 C -0.74752 0.15 -0.74817 0.14931 -0.74896 0.14907 C -0.75104 0.14838 -0.75312 0.14838 -0.75508 0.14769 C -0.75846 0.14676 -0.75833 0.14676 -0.7612 0.14514 C -0.76159 0.14144 -0.76263 0.13796 -0.76263 0.13426 C -0.76289 0.11713 -0.7608 0.09954 -0.76341 0.0831 C -0.76406 0.0787 -0.76849 0.08218 -0.77096 0.08171 C -0.77252 0.08148 -0.77396 0.08056 -0.77552 0.08032 C -0.78281 0.07894 -0.79205 0.07824 -0.79896 0.07778 C -0.8026 0.07639 -0.80599 0.07454 -0.80963 0.07361 C -0.81315 0.07269 -0.81679 0.07338 -0.82018 0.07222 C -0.82617 0.07037 -0.83177 0.06644 -0.83763 0.06412 C -0.84114 0.06296 -0.84466 0.0625 -0.8483 0.06157 C -0.86172 0.04954 -0.85299 0.05579 -0.86041 0.05208 C -0.8612 0.05162 -0.86185 0.05093 -0.86263 0.05069 C -0.8651 0.05 -0.86771 0.04954 -0.87018 0.04931 C -0.88086 0.04838 -0.90208 0.04676 -0.90208 0.04676 C -0.92539 0.04815 -0.94427 0.05 -0.96875 0.04676 C -0.97409 0.04606 -0.97929 0.0419 -0.98463 0.04005 C -1.01211 0.03009 -0.99909 0.03773 -1.00885 0.03194 C -1.0112 0.03241 -1.01341 0.03241 -1.01562 0.0331 C -1.01771 0.0338 -1.02161 0.03657 -1.02396 0.03727 C -1.02604 0.03773 -1.02799 0.03819 -1.03008 0.03866 C -1.03229 0.04005 -1.03515 0.03958 -1.03685 0.04259 L -1.04127 0.05069 C -1.04232 0.05255 -1.04323 0.05463 -1.0444 0.05602 C -1.04557 0.05787 -1.04687 0.05949 -1.04817 0.06157 C -1.04922 0.06319 -1.05013 0.06528 -1.05117 0.0669 C -1.05299 0.06968 -1.05703 0.07431 -1.05872 0.07639 L -1.06107 0.07894 C -1.06836 0.07477 -1.0569 0.08171 -1.06627 0.075 C -1.06979 0.07245 -1.07135 0.07245 -1.07461 0.06968 C -1.07799 0.06667 -1.07578 0.0669 -1.07773 0.0669 L -1.07773 0.0669 " pathEditMode="relative" ptsTypes="AAAAAAAAAAAAAAAAAAAAAAAAAAAAAAAAAAAAAAAAAAAAAAAAAAAAAAAAAAAAAAAAAAAAAAAAAAAAAAAAAAAAAAAAAAAAAAAAAAAAAAAAAAAAA">
                                      <p:cBhvr>
                                        <p:cTn id="15" dur="4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" presetID="0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2851 -0.0037 L -0.02851 -0.0037 L -0.03542 -0.00093 C -0.03646 -0.00046 -0.03737 7.40741E-7 -0.03841 0.00046 C -0.04023 0.00093 -0.04193 0.00116 -0.04375 0.00162 C -0.04479 0.00208 -0.0457 0.00278 -0.04674 0.00301 C -0.04831 0.0037 -0.04974 0.00393 -0.0513 0.0044 C -0.0569 0.00648 -0.05195 0.00579 -0.05963 0.00718 C -0.08177 0.01111 -0.11471 0.00949 -0.13008 0.00972 C -0.15039 0.01574 -0.12695 0.00949 -0.16185 0.01389 C -0.16549 0.01435 -0.17252 0.01643 -0.17252 0.01643 C -0.17409 0.01736 -0.17552 0.01852 -0.17708 0.01921 C -0.18086 0.02106 -0.18633 0.02268 -0.18997 0.02593 C -0.19245 0.02824 -0.19479 0.03148 -0.19752 0.03264 C -0.20052 0.03403 -0.20195 0.03449 -0.20508 0.0368 C -0.20612 0.0375 -0.20703 0.03889 -0.20807 0.03935 C -0.20976 0.04051 -0.21601 0.0419 -0.21719 0.04213 C -0.23112 0.05046 -0.21406 0.03935 -0.22474 0.04884 C -0.22565 0.04977 -0.22682 0.04977 -0.22786 0.05023 C -0.22851 0.05069 -0.2293 0.05116 -0.23008 0.05162 C -0.23203 0.05255 -0.23411 0.05324 -0.2362 0.05417 L -0.23919 0.05555 C -0.24023 0.05602 -0.24127 0.05625 -0.24219 0.05694 C -0.24297 0.05741 -0.24375 0.0581 -0.24453 0.05833 C -0.24622 0.0588 -0.24805 0.05926 -0.24974 0.05972 C -0.25208 0.06018 -0.2543 0.06042 -0.25664 0.06088 L -0.26263 0.06227 C -0.26823 0.0618 -0.27383 0.0618 -0.2793 0.06088 C -0.28008 0.06088 -0.28086 0.05995 -0.28164 0.05972 C -0.28359 0.05903 -0.28568 0.0588 -0.28763 0.05833 C -0.29206 0.05555 -0.28802 0.05903 -0.29141 0.05301 C -0.29206 0.05185 -0.29297 0.05116 -0.29375 0.05023 C -0.29453 0.04907 -0.29505 0.04722 -0.29596 0.04606 C -0.29687 0.04491 -0.29805 0.04468 -0.29896 0.04352 C -0.30065 0.04143 -0.30247 0.0368 -0.30351 0.03403 C -0.30404 0.03264 -0.30456 0.03125 -0.30508 0.03009 C -0.30586 0.02824 -0.30664 0.02639 -0.30729 0.02454 C -0.30833 0.02199 -0.30885 0.01829 -0.31042 0.01643 C -0.3112 0.01574 -0.31185 0.01458 -0.31263 0.01389 C -0.31797 0.00972 -0.32148 0.01018 -0.32786 0.00972 C -0.33867 0.00903 -0.34948 0.0088 -0.36042 0.00856 C -0.36315 0.0081 -0.36588 0.00764 -0.36875 0.00718 C -0.37044 0.00671 -0.37226 0.00625 -0.37396 0.00579 C -0.375 0.00532 -0.37604 0.00463 -0.37708 0.0044 C -0.3793 0.0037 -0.38164 0.00347 -0.38385 0.00301 C -0.38659 0.00185 -0.38776 0.00116 -0.39062 0.00046 C -0.39622 -0.00116 -0.39818 -0.00139 -0.4043 -0.00232 C -0.40508 -0.00278 -0.40586 -0.00301 -0.40664 -0.0037 C -0.40742 -0.0044 -0.40794 -0.00625 -0.40885 -0.00625 L -0.45273 -0.00509 C -0.4625 -0.0007 -0.45156 -0.00509 -0.47474 -0.00509 C -0.48542 -0.00509 -0.49596 -0.00417 -0.50664 -0.0037 C -0.51393 -0.00232 -0.51901 -0.00093 -0.52708 -0.00093 C -0.54297 -0.00093 -0.55885 -0.00185 -0.57474 -0.00232 C -0.58047 -0.00579 -0.57773 -0.0044 -0.58307 -0.00625 C -0.58971 -0.00602 -0.59622 -0.00579 -0.60273 -0.00509 C -0.60404 -0.00486 -0.60534 -0.00394 -0.60651 -0.0037 C -0.60859 -0.00301 -0.61068 -0.00278 -0.61263 -0.00232 C -0.61354 -0.00185 -0.6168 -0.0007 -0.61797 0.00046 C -0.61875 0.00116 -0.6194 0.00231 -0.62018 0.00301 C -0.62357 0.00555 -0.62252 0.00324 -0.62552 0.00579 C -0.63073 0.01042 -0.62448 0.00694 -0.63086 0.00972 C -0.63281 0.01227 -0.63372 0.01343 -0.63607 0.01528 C -0.64062 0.01829 -0.63984 0.01713 -0.64375 0.01921 C -0.6444 0.01968 -0.64518 0.02014 -0.64596 0.0206 C -0.647 0.02106 -0.64805 0.0213 -0.64896 0.02199 C -0.64974 0.02222 -0.65052 0.02292 -0.6513 0.02338 C -0.65247 0.02384 -0.65377 0.02384 -0.65508 0.02454 C -0.6569 0.02569 -0.66159 0.02986 -0.66341 0.03009 L -0.67396 0.03125 C -0.67877 0.03079 -0.68359 0.03079 -0.68841 0.03009 C -0.68919 0.02986 -0.68984 0.0287 -0.69062 0.0287 C -0.697 0.02778 -0.70325 0.02801 -0.70963 0.02731 C -0.71614 0.02662 -0.7293 0.02454 -0.7293 0.02454 C -0.73802 0.02153 -0.72747 0.025 -0.74297 0.02199 C -0.74648 0.0213 -0.74648 0.02037 -0.74974 0.01921 C -0.75273 0.01829 -0.75885 0.01643 -0.75885 0.01643 C -0.75963 0.01597 -0.76029 0.01551 -0.76107 0.01528 C -0.76719 0.01273 -0.77305 0.01319 -0.7793 0.0125 C -0.78529 0.01296 -0.79141 0.01296 -0.79752 0.01389 C -0.79909 0.01412 -0.80117 0.01574 -0.80273 0.01643 C -0.80377 0.01713 -0.80482 0.01736 -0.80586 0.01782 C -0.80677 0.01875 -0.80781 0.01968 -0.80885 0.0206 C -0.81016 0.02176 -0.81133 0.02361 -0.81263 0.02454 C -0.81354 0.02546 -0.81458 0.02546 -0.81562 0.02593 C -0.81667 0.02778 -0.81745 0.03009 -0.81862 0.03125 C -0.82031 0.03287 -0.82226 0.0331 -0.82396 0.03403 C -0.82526 0.03472 -0.82643 0.03588 -0.82773 0.0368 C -0.82851 0.03727 -0.8293 0.0375 -0.83008 0.03819 C -0.83112 0.03889 -0.83216 0.03958 -0.83307 0.04074 C -0.83398 0.0419 -0.83437 0.04398 -0.83529 0.04491 C -0.83672 0.04583 -0.83841 0.0456 -0.83984 0.04606 C -0.84596 0.05347 -0.83789 0.04444 -0.84518 0.05023 C -0.84609 0.05093 -0.85 0.05532 -0.8513 0.05694 C -0.85234 0.05833 -0.85338 0.05949 -0.8543 0.06088 C -0.85534 0.06273 -0.85716 0.0669 -0.85885 0.06782 C -0.86497 0.0706 -0.87318 0.07106 -0.8793 0.07176 L -0.89518 0.07315 C -0.90299 0.07268 -0.91081 0.07245 -0.91862 0.07176 C -0.92148 0.07153 -0.92226 0.07037 -0.92474 0.06898 C -0.92578 0.06852 -0.92682 0.06829 -0.92773 0.06782 C -0.92851 0.06736 -0.9293 0.06667 -0.93008 0.06643 C -0.93229 0.06574 -0.93463 0.06551 -0.93685 0.06505 C -0.93867 0.06458 -0.94036 0.06412 -0.94219 0.06366 C -0.94297 0.06319 -0.94362 0.06273 -0.9444 0.06227 C -0.94648 0.06134 -0.95052 0.05972 -0.95052 0.05972 C -0.95807 0.05069 -0.95443 0.0537 -0.97318 0.05833 C -0.97591 0.05903 -0.97825 0.06204 -0.98073 0.06366 C -0.98229 0.06458 -0.98385 0.06505 -0.98529 0.06643 C -0.98633 0.06736 -0.98724 0.06852 -0.98841 0.06898 C -0.99388 0.07222 -0.99609 0.07199 -1.00195 0.07315 L -1.04726 0.07176 C -1.05013 0.07176 -1.05286 0.07222 -1.0556 0.07315 C -1.06562 0.07593 -1.05846 0.07477 -1.06393 0.07708 C -1.06523 0.07778 -1.06654 0.07778 -1.06784 0.07847 C -1.06927 0.07917 -1.07083 0.08032 -1.07226 0.08125 C -1.07305 0.08171 -1.07383 0.08264 -1.07461 0.08264 L -1.07617 0.08264 L -1.07617 0.08264 " pathEditMode="relative" ptsTypes="AAAAAAAAAAAAAAAAAAAAAAAAAAAAAAAAAAAAAAAAAAAAAAAAAAAAAAAAAAAAAAAAAAAAAAAAAAAAAAAAAAAAAAAAAAAAAAAAAAAAAAAAAAAAAAAAAAAAAAA">
                                      <p:cBhvr>
                                        <p:cTn id="17" dur="4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8" presetID="0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2722 -4.07407E-6 L -0.02722 -4.07407E-6 C -0.06511 0.00394 -0.02253 -0.00162 -0.04779 0.00394 C -0.04987 0.0044 -0.06914 0.00649 -0.07044 0.00672 C -0.09115 0.00533 -0.11185 0.00487 -0.13255 0.00255 C -0.13672 0.00232 -0.14063 -0.00023 -0.14466 -0.00138 C -0.1487 -0.00254 -0.15274 -0.00301 -0.15677 -0.00416 C -0.19128 -0.01412 -0.17071 -0.01111 -0.19466 -0.01342 L -0.20599 -0.01759 C -0.20938 -0.01875 -0.21263 -0.0206 -0.21589 -0.02152 C -0.21862 -0.02245 -0.22149 -0.02245 -0.22422 -0.02291 C -0.22683 -0.0243 -0.2293 -0.02569 -0.23177 -0.02708 C -0.2375 -0.02963 -0.23854 -0.02963 -0.24388 -0.03101 L -0.24922 -0.03379 C -0.25 -0.03402 -0.25065 -0.03495 -0.25156 -0.03495 C -0.25677 -0.03495 -0.26211 -0.03426 -0.26745 -0.03379 C -0.26771 -0.03148 -0.26797 -0.02916 -0.26823 -0.02708 C -0.26927 -0.01342 -0.26914 -0.00578 -0.26966 0.00949 C -0.26992 0.01528 -0.27005 0.02107 -0.27044 0.02686 C -0.27058 0.02824 -0.27097 0.02963 -0.27123 0.03102 C -0.27175 0.03519 -0.27188 0.03889 -0.27266 0.04306 C -0.27318 0.04537 -0.27383 0.04746 -0.27422 0.04977 C -0.27448 0.05116 -0.275 0.05857 -0.27578 0.06065 C -0.2763 0.06227 -0.27735 0.0632 -0.278 0.06459 C -0.28555 0.08033 -0.27188 0.0551 -0.28555 0.0794 C -0.28633 0.08079 -0.28685 0.08264 -0.28789 0.08357 C -0.28893 0.08449 -0.28998 0.08496 -0.29089 0.08612 C -0.2918 0.08727 -0.29232 0.08912 -0.29323 0.09028 C -0.29453 0.0919 -0.2961 0.09329 -0.29766 0.09422 C -0.29883 0.09514 -0.30365 0.09676 -0.30456 0.09699 C -0.3056 0.09792 -0.30651 0.09908 -0.30755 0.09977 C -0.30951 0.10093 -0.31159 0.10139 -0.31367 0.10232 C -0.31459 0.10278 -0.31563 0.10348 -0.31667 0.10371 C -0.31797 0.10417 -0.31927 0.1044 -0.32044 0.1051 C -0.32175 0.10579 -0.32292 0.10718 -0.32422 0.10787 C -0.32552 0.10834 -0.32683 0.10857 -0.328 0.10903 C -0.32878 0.10949 -0.32956 0.11019 -0.33034 0.11042 C -0.33125 0.11088 -0.33229 0.11135 -0.33334 0.11181 C -0.3349 0.11274 -0.33633 0.11389 -0.33789 0.11459 L -0.34167 0.11598 C -0.34492 0.11551 -0.34818 0.11528 -0.35156 0.11459 C -0.35352 0.11412 -0.35742 0.11135 -0.35912 0.11042 C -0.36029 0.10996 -0.36159 0.10949 -0.36289 0.10903 C -0.36459 0.10787 -0.36628 0.10602 -0.36823 0.1051 C -0.38451 0.09607 -0.35938 0.11297 -0.378 0.10093 C -0.37982 0.09977 -0.38151 0.09815 -0.38334 0.09699 C -0.38451 0.0963 -0.38581 0.0963 -0.38711 0.09561 C -0.38867 0.09491 -0.39011 0.09352 -0.39167 0.09306 C -0.39518 0.09167 -0.40222 0.09028 -0.40222 0.09028 C -0.41667 0.08287 -0.39857 0.09167 -0.41289 0.08612 C -0.41472 0.08542 -0.41628 0.0838 -0.4181 0.08357 C -0.42344 0.08241 -0.42878 0.08264 -0.43412 0.08218 L -0.44466 0.0794 C -0.44597 0.07917 -0.44714 0.07848 -0.44844 0.07801 C -0.45196 0.07755 -0.45547 0.07732 -0.45912 0.07686 C -0.46081 0.07593 -0.46263 0.07477 -0.46433 0.07408 C -0.47227 0.07107 -0.46706 0.07431 -0.47422 0.0713 C -0.47604 0.07061 -0.47774 0.06945 -0.47956 0.06875 C -0.48229 0.06737 -0.48581 0.06667 -0.48867 0.06598 L -0.49466 0.06459 C -0.49961 0.06181 -0.49948 0.06135 -0.50755 0.06459 C -0.5086 0.06505 -0.50886 0.06783 -0.50977 0.06875 C -0.51068 0.06968 -0.51185 0.06968 -0.51289 0.07014 C -0.51354 0.07107 -0.51706 0.0757 -0.5181 0.07686 C -0.51888 0.07732 -0.51966 0.07778 -0.52044 0.07801 C -0.52604 0.08565 -0.52058 0.07963 -0.52722 0.08357 C -0.52826 0.08426 -0.52917 0.08565 -0.53034 0.08612 C -0.53138 0.08681 -0.53789 0.08866 -0.53867 0.08889 C -0.53985 0.08982 -0.54115 0.09074 -0.54245 0.09167 C -0.54544 0.09329 -0.54831 0.09352 -0.55143 0.09422 C -0.553 0.09514 -0.55443 0.0963 -0.55599 0.09699 C -0.56654 0.10162 -0.55039 0.09445 -0.56289 0.09977 C -0.56485 0.10047 -0.5668 0.10209 -0.56888 0.10232 L -0.57722 0.10371 C -0.58412 0.10324 -0.59089 0.10324 -0.59766 0.10232 C -0.59896 0.10232 -0.60026 0.10116 -0.60143 0.10093 C -0.60521 0.10047 -0.60912 0.09977 -0.61289 0.09977 L -0.66589 0.09838 C -0.68242 0.09352 -0.65964 0.1007 -0.67422 0.09422 C -0.67617 0.09352 -0.6849 0.0919 -0.68633 0.09167 C -0.68763 0.09121 -0.6888 0.09074 -0.69011 0.09028 C -0.69193 0.08982 -0.69362 0.08959 -0.69544 0.08889 C -0.69649 0.08866 -0.6974 0.08797 -0.69844 0.0875 C -0.7 0.08704 -0.70143 0.08658 -0.703 0.08612 C -0.70703 0.0838 -0.70352 0.08565 -0.70912 0.08357 C -0.71003 0.08311 -0.71107 0.08218 -0.71211 0.08218 C -0.71888 0.08149 -0.72565 0.08125 -0.73255 0.08079 L -0.74844 0.07686 C -0.75143 0.07616 -0.76328 0.07315 -0.76732 0.07269 C -0.77669 0.07199 -0.78607 0.07176 -0.79544 0.0713 C -0.79766 0.07084 -0.8 0.07061 -0.80222 0.07014 C -0.80456 0.06945 -0.80677 0.0676 -0.80899 0.06737 C -0.81589 0.06644 -0.82266 0.06644 -0.82956 0.06598 C -0.83425 0.06644 -0.83906 0.06667 -0.84388 0.06737 C -0.84766 0.06806 -0.84505 0.06945 -0.84844 0.07269 C -0.85742 0.08125 -0.85677 0.08033 -0.86433 0.08218 C -0.86615 0.08357 -0.86784 0.08519 -0.86966 0.08612 C -0.87826 0.09121 -0.87292 0.08704 -0.87956 0.09028 C -0.88099 0.09098 -0.88255 0.0919 -0.88399 0.09306 C -0.88581 0.09422 -0.8875 0.09607 -0.88933 0.09699 C -0.89102 0.09792 -0.89284 0.09769 -0.89466 0.09838 C -0.90873 0.10371 -0.89128 0.09885 -0.90521 0.10232 C -0.91367 0.10672 -0.90821 0.10417 -0.91888 0.10787 C -0.92018 0.10811 -0.92136 0.10903 -0.92266 0.10903 C -0.93607 0.10996 -0.94948 0.10996 -0.96276 0.11042 C -0.97422 0.11343 -0.97097 0.1132 -0.99011 0.11042 C -0.99271 0.11019 -0.99505 0.10811 -0.99766 0.10787 L -1.01354 0.10649 C -1.01732 0.10556 -1.02123 0.10487 -1.025 0.10371 C -1.02696 0.10301 -1.03099 0.10093 -1.03099 0.10093 C -1.03659 0.10139 -1.04219 0.10139 -1.04753 0.10232 C -1.04935 0.10278 -1.05104 0.1044 -1.05287 0.1051 C -1.05808 0.10672 -1.06875 0.10903 -1.06875 0.10903 C -1.07435 0.10764 -1.07227 0.10787 -1.07487 0.10787 L -1.07487 0.10787 " pathEditMode="relative" ptsTypes="AAAAAAAAAAAAAAAAAAAAAAAAAAAAAAAAAAAAAAAAAAAAAAAAAAAAAAAAAAAAAAAAAAAAAAAAAAAAAAAAAAAAAAAAAAAAAAAAAAAAAAAAAAAAAAAAAAA">
                                      <p:cBhvr>
                                        <p:cTn id="19" dur="4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0" presetID="0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1537 0.01482 L -0.01537 0.01482 C -0.03946 0.01759 -0.02943 0.0169 -0.06992 0.01482 C -0.08008 0.01412 -0.10026 0.01204 -0.10026 0.01204 C -0.11628 0.0088 -0.09896 0.01343 -0.11237 0.00671 C -0.11407 0.00579 -0.11589 0.00579 -0.11771 0.00532 C -0.11927 0.00486 -0.12071 0.0044 -0.12227 0.00394 C -0.12331 0.0037 -0.12422 0.00301 -0.12526 0.00255 C -0.12657 0.00208 -0.12787 0.00162 -0.12904 0.00139 C -0.1362 0.00162 -0.14323 0.00185 -0.15026 0.00255 C -0.1513 0.00278 -0.15235 0.00347 -0.15326 0.00394 C -0.15456 0.0044 -0.15586 0.00486 -0.15716 0.00532 C -0.1586 0.00579 -0.16016 0.00602 -0.16159 0.00671 C -0.16524 0.00833 -0.16875 0.01019 -0.17227 0.01204 C -0.17396 0.01296 -0.17578 0.01412 -0.17761 0.01482 C -0.17982 0.01574 -0.18216 0.0162 -0.18438 0.01736 C -0.1892 0.01991 -0.19388 0.02384 -0.19883 0.02546 C -0.20886 0.02917 -0.20378 0.02778 -0.21394 0.02963 C -0.21693 0.03079 -0.21992 0.03264 -0.22305 0.03357 C -0.22578 0.03449 -0.22865 0.0338 -0.23138 0.03495 C -0.24831 0.04167 -0.24154 0.04213 -0.25326 0.0456 C -0.25677 0.04676 -0.26042 0.04699 -0.26394 0.04838 C -0.26745 0.04977 -0.27097 0.05116 -0.27448 0.05232 C -0.2763 0.05301 -0.27813 0.05324 -0.27982 0.0537 C -0.28138 0.05417 -0.28282 0.05463 -0.28438 0.05509 C -0.2862 0.05556 -0.28789 0.05579 -0.28972 0.05648 C -0.29323 0.05764 -0.29675 0.05926 -0.30026 0.06042 C -0.30352 0.06157 -0.30847 0.06227 -0.31159 0.06319 C -0.31328 0.06366 -0.31667 0.06505 -0.31849 0.06597 C -0.31927 0.0662 -0.31992 0.0669 -0.32071 0.06713 C -0.32201 0.06782 -0.32331 0.06806 -0.32448 0.06852 C -0.33386 0.07685 -0.32513 0.06991 -0.33216 0.07407 C -0.33581 0.07616 -0.33646 0.07778 -0.3405 0.0794 C -0.34219 0.08009 -0.34401 0.08009 -0.34571 0.08079 C -0.34675 0.08102 -0.34779 0.08171 -0.34883 0.08194 C -0.35 0.08264 -0.3513 0.08287 -0.35261 0.08333 C -0.35469 0.08542 -0.3556 0.08634 -0.35782 0.0875 C -0.35912 0.08796 -0.36042 0.08819 -0.36159 0.08889 C -0.36706 0.0912 -0.36003 0.08912 -0.36771 0.09282 C -0.36914 0.09352 -0.37071 0.09375 -0.37227 0.09421 C -0.37357 0.0956 -0.37461 0.09745 -0.37604 0.09815 C -0.37956 0.09977 -0.38659 0.10093 -0.38659 0.10093 C -0.40157 0.10857 -0.39245 0.10463 -0.40183 0.10764 C -0.40469 0.10857 -0.40808 0.11019 -0.41094 0.11042 C -0.42071 0.11111 -0.4306 0.11111 -0.4405 0.11157 C -0.45808 0.11505 -0.4517 0.11435 -0.4836 0.11157 C -0.48724 0.11134 -0.49427 0.10903 -0.49427 0.10903 C -0.49597 0.10764 -0.49766 0.10579 -0.49948 0.10486 C -0.503 0.10347 -0.50664 0.10278 -0.51016 0.10232 C -0.51797 0.10116 -0.52539 0.10093 -0.53282 0.09815 C -0.53789 0.09653 -0.53399 0.09699 -0.53972 0.0956 C -0.54453 0.09421 -0.54532 0.09468 -0.54948 0.09282 C -0.5513 0.09213 -0.553 0.09074 -0.55482 0.09005 C -0.55664 0.08935 -0.55834 0.08935 -0.56016 0.08889 C -0.56172 0.08843 -0.56315 0.08773 -0.56472 0.0875 L -0.57526 0.08472 C -0.57826 0.08403 -0.58138 0.08333 -0.58438 0.08194 C -0.58711 0.08079 -0.59154 0.07847 -0.59427 0.07662 C -0.59558 0.07593 -0.59675 0.07454 -0.59805 0.07407 C -0.59948 0.07315 -0.60104 0.07315 -0.60261 0.07269 C -0.60925 0.06782 -0.60352 0.07176 -0.61172 0.06713 C -0.61315 0.06644 -0.61459 0.06505 -0.61615 0.06458 C -0.61966 0.06319 -0.62331 0.06296 -0.62683 0.06181 L -0.63138 0.06042 C -0.63568 0.05903 -0.63646 0.05857 -0.64115 0.05648 C -0.64219 0.05602 -0.64323 0.05579 -0.64427 0.05509 C -0.64505 0.05463 -0.64571 0.05394 -0.64649 0.0537 C -0.6487 0.05301 -0.65104 0.05278 -0.65339 0.05232 C -0.66133 0.04769 -0.65378 0.05185 -0.67305 0.04838 C -0.67552 0.04792 -0.67813 0.04769 -0.6806 0.04699 C -0.68412 0.0463 -0.68763 0.04491 -0.69115 0.04444 C -0.69597 0.04352 -0.70078 0.04352 -0.7056 0.04306 C -0.71927 0.03958 -0.71263 0.04074 -0.72526 0.03889 C -0.73229 0.03681 -0.73334 0.03634 -0.74271 0.03634 C -0.74805 0.03634 -0.75339 0.03727 -0.7586 0.03773 C -0.76836 0.04051 -0.76602 0.04028 -0.78216 0.03773 C -0.78373 0.03727 -0.78516 0.03542 -0.78672 0.03495 C -0.79011 0.0338 -0.79375 0.0331 -0.79727 0.03218 L -0.80782 0.02963 L -0.81394 0.02824 C -0.81745 0.02732 -0.82097 0.02569 -0.82448 0.02546 C -0.84024 0.02431 -0.85586 0.02454 -0.87149 0.02407 L -0.94649 0.02546 C -0.94961 0.02569 -0.96563 0.02778 -0.96927 0.02824 C -0.97722 0.02917 -0.98347 0.0294 -0.99115 0.03079 C -1.00977 0.03426 -0.97526 0.02963 -1.00716 0.03357 C -1.00938 0.03426 -1.0138 0.03519 -1.01615 0.03634 C -1.01771 0.03704 -1.01914 0.03866 -1.02071 0.03889 L -1.02683 0.04028 C -1.02891 0.04282 -1.03112 0.0456 -1.0336 0.04699 C -1.03529 0.04792 -1.03711 0.04792 -1.03894 0.04838 C -1.03998 0.04931 -1.04089 0.05046 -1.04193 0.05116 C -1.04284 0.05162 -1.04388 0.05162 -1.04492 0.05232 C -1.04623 0.05347 -1.04727 0.05532 -1.0487 0.05648 C -1.05013 0.05764 -1.0517 0.05833 -1.05326 0.05926 C -1.05482 0.05995 -1.06211 0.06273 -1.06459 0.06319 C -1.06602 0.06343 -1.06758 0.06319 -1.06914 0.06319 L -1.06914 0.06319 L -1.07448 0.06597 " pathEditMode="relative" ptsTypes="AAAAAAAAAAAAAAAAAAAAAAAAAAAAAAAAAAAAAAAAAAAAAAAAAAAAAAAAAAAAAAAAAAAAAAAAAAAAAAAAAAAAAAAAAAAAAAAAAAA">
                                      <p:cBhvr>
                                        <p:cTn id="21" dur="4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" presetID="0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1667 0.01041 L -0.01667 0.01041 L -0.04323 0.0118 C -0.05078 0.01226 -0.05833 0.01365 -0.06602 0.01319 C -0.07539 0.01273 -0.08464 0.01041 -0.09401 0.00925 C -0.09805 0.00787 -0.10208 0.00578 -0.10612 0.00509 C -0.11849 0.003 -0.13086 0.00231 -0.14323 0.00115 C -0.14727 0.00069 -0.1513 0.00046 -0.15534 -0.00024 L -0.16823 -0.00301 L -0.275 -0.00163 C -0.2776 -0.00163 -0.2918 0.00231 -0.29245 0.00231 C -0.29323 0.00277 -0.29401 0.00324 -0.29479 0.0037 C -0.29635 0.00509 -0.29766 0.00694 -0.29935 0.00787 C -0.30078 0.00879 -0.30234 0.00879 -0.30391 0.00925 C -0.30508 0.00949 -0.30638 0.01018 -0.30768 0.01041 C -0.30859 0.01134 -0.30964 0.0125 -0.31068 0.01319 C -0.31354 0.01527 -0.31784 0.01527 -0.32057 0.01597 C -0.32175 0.0162 -0.32305 0.01689 -0.32435 0.01736 C -0.32578 0.01782 -0.32734 0.01805 -0.32891 0.01851 C -0.32982 0.01898 -0.33086 0.01967 -0.3319 0.0199 C -0.33307 0.02037 -0.33438 0.02083 -0.33568 0.02129 L -0.36745 0.0199 C -0.37005 0.0199 -0.37253 0.01851 -0.375 0.01851 C -0.38008 0.01851 -0.38516 0.01944 -0.39023 0.0199 C -0.40755 0.02337 -0.39857 0.02222 -0.43112 0.0199 C -0.4332 0.0199 -0.43516 0.01921 -0.43724 0.01851 C -0.4418 0.01712 -0.44648 0.0162 -0.45078 0.01319 C -0.45287 0.0118 -0.45469 0.00925 -0.4569 0.00925 C -0.47878 0.00717 -0.52279 0.00648 -0.52279 0.00648 L -0.53568 0.00231 C -0.53919 0.00115 -0.54271 -0.0007 -0.54622 -0.00163 C -0.54896 -0.00232 -0.55182 -0.00255 -0.55456 -0.00301 C -0.56224 -0.00672 -0.56302 -0.00741 -0.57044 -0.00973 C -0.57526 -0.01112 -0.58008 -0.01227 -0.5849 -0.01389 C -0.58724 -0.01459 -0.58945 -0.01551 -0.59167 -0.01644 C -0.59375 -0.01737 -0.5957 -0.01875 -0.59779 -0.01922 C -0.60313 -0.02014 -0.60833 -0.02014 -0.61367 -0.02061 C -0.62044 -0.02014 -0.62734 -0.01991 -0.63412 -0.01922 C -0.63568 -0.01899 -0.63711 -0.01829 -0.63867 -0.01783 C -0.64102 -0.01737 -0.64323 -0.0169 -0.64544 -0.01644 C -0.65039 -0.01366 -0.6457 -0.01598 -0.65456 -0.01389 C -0.65586 -0.01343 -0.65716 -0.01274 -0.65833 -0.0125 C -0.66576 -0.01135 -0.67305 -0.01042 -0.68034 -0.00973 L -0.71146 -0.00695 L -0.77279 -0.00834 C -0.77682 -0.00857 -0.78086 -0.01042 -0.7849 -0.01112 C -0.7905 -0.01181 -0.79596 -0.01181 -0.80156 -0.0125 C -0.80508 -0.01274 -0.80859 -0.0132 -0.81211 -0.01389 C -0.81393 -0.01413 -0.81563 -0.01505 -0.81745 -0.01505 C -0.82409 -0.01575 -0.8306 -0.01598 -0.83711 -0.01644 C -0.83919 -0.01737 -0.84115 -0.01852 -0.84323 -0.01922 C -0.84544 -0.01991 -0.84779 -0.02014 -0.85 -0.02061 L -0.85612 -0.022 L -0.86667 -0.02454 C -0.86849 -0.02547 -0.87018 -0.02663 -0.87201 -0.02732 C -0.8737 -0.02801 -0.88034 -0.02963 -0.8819 -0.02987 C -0.89479 -0.02917 -0.90768 -0.0294 -0.92044 -0.02732 C -0.92175 -0.02709 -0.9224 -0.02431 -0.92357 -0.02315 C -0.92552 -0.0213 -0.92734 -0.01875 -0.92956 -0.01783 C -0.93307 -0.01621 -0.93398 -0.01598 -0.93789 -0.01389 C -0.93945 -0.01297 -0.94102 -0.01204 -0.94245 -0.01112 C -0.94427 -0.00996 -0.94596 -0.00811 -0.94779 -0.00695 C -0.9513 -0.00487 -0.95495 -0.00394 -0.95833 -0.00163 C -0.96042 -0.00024 -0.96237 0.00115 -0.96445 0.00231 C -0.96615 0.00347 -0.96797 0.00393 -0.96979 0.00509 C -0.97162 0.00625 -0.97318 0.0081 -0.975 0.00925 C -0.97969 0.01203 -0.98086 0.01203 -0.98568 0.01319 C -0.98763 0.01458 -0.98958 0.0162 -0.99167 0.01736 C -0.99349 0.01805 -0.99531 0.01805 -0.99701 0.01851 C -0.99987 0.01944 -1.00117 0.02013 -1.00378 0.02129 C -1.00925 0.02106 -1.02279 0.02083 -1.03034 0.01851 C -1.03112 0.01828 -1.0319 0.01759 -1.03268 0.01736 C -1.03412 0.01666 -1.03568 0.01643 -1.03711 0.01597 C -1.03828 0.0155 -1.03958 0.01458 -1.04089 0.01458 C -1.05195 0.01412 -1.06302 0.01458 -1.07422 0.01458 L -1.07422 0.01458 " pathEditMode="relative" ptsTypes="AAAAAAAAAAAAAAAAAAAAAAAAAAAAAAAAAAAAAAAAAAAAAAAAAAAAAAAAAAAAAAAAAAAAAAAAAAAA">
                                      <p:cBhvr>
                                        <p:cTn id="23" dur="4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6" grpId="0"/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60B459-E6F8-4929-8027-D73E93854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6CB69F-E038-4E30-AE9A-70EF04C02D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C5487FB-3F57-405C-A4BB-BAF02F7923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58" y="0"/>
            <a:ext cx="10408884" cy="68580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5BD617F7-5DB0-4BD2-9E2F-38658F39ECA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/>
          <a:stretch/>
        </p:blipFill>
        <p:spPr>
          <a:xfrm>
            <a:off x="834679" y="0"/>
            <a:ext cx="10522642" cy="6858000"/>
          </a:xfrm>
          <a:prstGeom prst="rect">
            <a:avLst/>
          </a:prstGeom>
        </p:spPr>
      </p:pic>
      <p:pic>
        <p:nvPicPr>
          <p:cNvPr id="7" name="音訊 6">
            <a:hlinkClick r:id="" action="ppaction://media"/>
            <a:extLst>
              <a:ext uri="{FF2B5EF4-FFF2-40B4-BE49-F238E27FC236}">
                <a16:creationId xmlns:a16="http://schemas.microsoft.com/office/drawing/2014/main" id="{49BA5F16-9310-4A24-ACF9-DD4C401D65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422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5480">
        <p14:pan dir="u"/>
      </p:transition>
    </mc:Choice>
    <mc:Fallback xmlns="">
      <p:transition spd="slow" advTm="548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60B459-E6F8-4929-8027-D73E93854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6CB69F-E038-4E30-AE9A-70EF04C02D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C5487FB-3F57-405C-A4BB-BAF02F7923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58" y="0"/>
            <a:ext cx="10408884" cy="68580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5BD617F7-5DB0-4BD2-9E2F-38658F39ECA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/>
          <a:stretch/>
        </p:blipFill>
        <p:spPr>
          <a:xfrm>
            <a:off x="834679" y="0"/>
            <a:ext cx="10522642" cy="68580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A40BD7EA-A975-44DB-AD82-47E56E7751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679" y="0"/>
            <a:ext cx="10506391" cy="6858000"/>
          </a:xfrm>
          <a:prstGeom prst="rect">
            <a:avLst/>
          </a:prstGeom>
        </p:spPr>
      </p:pic>
      <p:pic>
        <p:nvPicPr>
          <p:cNvPr id="8" name="音訊 7">
            <a:hlinkClick r:id="" action="ppaction://media"/>
            <a:extLst>
              <a:ext uri="{FF2B5EF4-FFF2-40B4-BE49-F238E27FC236}">
                <a16:creationId xmlns:a16="http://schemas.microsoft.com/office/drawing/2014/main" id="{DD057F6D-4289-4385-B9F4-26F37B423B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43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36556">
        <p14:pan dir="u"/>
      </p:transition>
    </mc:Choice>
    <mc:Fallback xmlns="">
      <p:transition spd="slow" advTm="3655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76" x="12185650" y="6807200"/>
          <p14:tracePt t="1520" x="12185650" y="6788150"/>
          <p14:tracePt t="1537" x="12185650" y="6737350"/>
          <p14:tracePt t="1547" x="12185650" y="6711950"/>
          <p14:tracePt t="1563" x="12185650" y="6661150"/>
          <p14:tracePt t="1580" x="12166600" y="6540500"/>
          <p14:tracePt t="1597" x="12077700" y="6407150"/>
          <p14:tracePt t="1613" x="11798300" y="5962650"/>
          <p14:tracePt t="1630" x="11525250" y="5594350"/>
          <p14:tracePt t="1647" x="11195050" y="5207000"/>
          <p14:tracePt t="1664" x="10852150" y="4787900"/>
          <p14:tracePt t="1680" x="10490200" y="4394200"/>
          <p14:tracePt t="1697" x="10102850" y="4032250"/>
          <p14:tracePt t="1702" x="9861550" y="3867150"/>
          <p14:tracePt t="1713" x="9683750" y="3740150"/>
          <p14:tracePt t="1730" x="9321800" y="3517900"/>
          <p14:tracePt t="1747" x="9105900" y="3403600"/>
          <p14:tracePt t="1763" x="8890000" y="3308350"/>
          <p14:tracePt t="1780" x="8705850" y="3244850"/>
          <p14:tracePt t="1797" x="8458200" y="3194050"/>
          <p14:tracePt t="1813" x="8051800" y="3117850"/>
          <p14:tracePt t="1830" x="7556500" y="2997200"/>
          <p14:tracePt t="1847" x="7023100" y="2863850"/>
          <p14:tracePt t="1863" x="6699250" y="2762250"/>
          <p14:tracePt t="1880" x="6419850" y="2698750"/>
          <p14:tracePt t="1896" x="6235700" y="2654300"/>
          <p14:tracePt t="1914" x="6146800" y="2622550"/>
          <p14:tracePt t="1930" x="6083300" y="2597150"/>
          <p14:tracePt t="1946" x="6045200" y="2590800"/>
          <p14:tracePt t="1964" x="5994400" y="2578100"/>
          <p14:tracePt t="1987" x="5911850" y="2520950"/>
          <p14:tracePt t="1999" x="5784850" y="2451100"/>
          <p14:tracePt t="2013" x="5664200" y="2387600"/>
          <p14:tracePt t="2030" x="5422900" y="2317750"/>
          <p14:tracePt t="2047" x="4959350" y="2241550"/>
          <p14:tracePt t="2070" x="4127500" y="2120900"/>
          <p14:tracePt t="2087" x="3867150" y="2051050"/>
          <p14:tracePt t="2097" x="3765550" y="2044700"/>
          <p14:tracePt t="2113" x="3549650" y="1949450"/>
          <p14:tracePt t="2130" x="3257550" y="1822450"/>
          <p14:tracePt t="2147" x="3041650" y="1727200"/>
          <p14:tracePt t="2163" x="2876550" y="1619250"/>
          <p14:tracePt t="2180" x="2698750" y="1543050"/>
          <p14:tracePt t="2197" x="2565400" y="1492250"/>
          <p14:tracePt t="2200" x="2501900" y="1485900"/>
          <p14:tracePt t="2213" x="2470150" y="1466850"/>
          <p14:tracePt t="2230" x="2362200" y="1428750"/>
          <p14:tracePt t="2246" x="2324100" y="1428750"/>
          <p14:tracePt t="2263" x="2311400" y="1422400"/>
          <p14:tracePt t="2280" x="2292350" y="1416050"/>
          <p14:tracePt t="2320" x="2292350" y="1409700"/>
          <p14:tracePt t="2343" x="2279650" y="1403350"/>
          <p14:tracePt t="2361" x="2273300" y="1397000"/>
          <p14:tracePt t="2376" x="2266950" y="1377950"/>
          <p14:tracePt t="2389" x="2266950" y="1371600"/>
          <p14:tracePt t="2399" x="2266950" y="1358900"/>
          <p14:tracePt t="2419" x="2273300" y="1346200"/>
          <p14:tracePt t="2441" x="2336800" y="1327150"/>
          <p14:tracePt t="2453" x="2393950" y="1320800"/>
          <p14:tracePt t="2464" x="2400300" y="1314450"/>
          <p14:tracePt t="2480" x="2432050" y="1308100"/>
          <p14:tracePt t="2496" x="2438400" y="1308100"/>
          <p14:tracePt t="2619" x="2438400" y="1314450"/>
          <p14:tracePt t="2631" x="2438400" y="1320800"/>
          <p14:tracePt t="2667" x="2438400" y="1327150"/>
          <p14:tracePt t="2686" x="2438400" y="1333500"/>
          <p14:tracePt t="2775" x="2444750" y="1339850"/>
          <p14:tracePt t="2800" x="2451100" y="1339850"/>
          <p14:tracePt t="2824" x="2457450" y="1339850"/>
          <p14:tracePt t="2839" x="2470150" y="1339850"/>
          <p14:tracePt t="2854" x="2476500" y="1339850"/>
          <p14:tracePt t="2869" x="2489200" y="1339850"/>
          <p14:tracePt t="4043" x="2495550" y="1339850"/>
          <p14:tracePt t="4057" x="2501900" y="1339850"/>
          <p14:tracePt t="4408" x="2508250" y="1339850"/>
          <p14:tracePt t="5911" x="2514600" y="1346200"/>
          <p14:tracePt t="6207" x="2520950" y="1346200"/>
          <p14:tracePt t="6278" x="2527300" y="1352550"/>
          <p14:tracePt t="6358" x="2540000" y="1352550"/>
          <p14:tracePt t="6391" x="2546350" y="1352550"/>
          <p14:tracePt t="7207" x="2578100" y="1365250"/>
          <p14:tracePt t="7222" x="2584450" y="1371600"/>
          <p14:tracePt t="7232" x="2590800" y="1371600"/>
          <p14:tracePt t="7242" x="2597150" y="1371600"/>
          <p14:tracePt t="7259" x="2603500" y="1371600"/>
          <p14:tracePt t="7275" x="2635250" y="1371600"/>
          <p14:tracePt t="7292" x="2673350" y="1371600"/>
          <p14:tracePt t="7309" x="2705100" y="1371600"/>
          <p14:tracePt t="7325" x="2774950" y="1371600"/>
          <p14:tracePt t="7342" x="2806700" y="1371600"/>
          <p14:tracePt t="7359" x="2832100" y="1371600"/>
          <p14:tracePt t="7375" x="2857500" y="1377950"/>
          <p14:tracePt t="7392" x="2876550" y="1377950"/>
          <p14:tracePt t="7408" x="2895600" y="1384300"/>
          <p14:tracePt t="7425" x="2908300" y="1384300"/>
          <p14:tracePt t="7442" x="2933700" y="1384300"/>
          <p14:tracePt t="7459" x="2959100" y="1384300"/>
          <p14:tracePt t="7475" x="2990850" y="1384300"/>
          <p14:tracePt t="7492" x="3041650" y="1384300"/>
          <p14:tracePt t="7508" x="3079750" y="1384300"/>
          <p14:tracePt t="7525" x="3124200" y="1384300"/>
          <p14:tracePt t="7542" x="3162300" y="1384300"/>
          <p14:tracePt t="7558" x="3200400" y="1384300"/>
          <p14:tracePt t="7575" x="3238500" y="1384300"/>
          <p14:tracePt t="7592" x="3276600" y="1384300"/>
          <p14:tracePt t="7608" x="3321050" y="1384300"/>
          <p14:tracePt t="7625" x="3359150" y="1384300"/>
          <p14:tracePt t="7642" x="3409950" y="1384300"/>
          <p14:tracePt t="7658" x="3448050" y="1384300"/>
          <p14:tracePt t="7675" x="3505200" y="1384300"/>
          <p14:tracePt t="7692" x="3562350" y="1384300"/>
          <p14:tracePt t="7708" x="3600450" y="1384300"/>
          <p14:tracePt t="7725" x="3606800" y="1384300"/>
          <p14:tracePt t="7742" x="3625850" y="1384300"/>
          <p14:tracePt t="7775" x="3625850" y="1377950"/>
          <p14:tracePt t="7791" x="3625850" y="1358900"/>
          <p14:tracePt t="7808" x="3606800" y="1314450"/>
          <p14:tracePt t="7825" x="3517900" y="1295400"/>
          <p14:tracePt t="7841" x="3429000" y="1270000"/>
          <p14:tracePt t="7858" x="3295650" y="1257300"/>
          <p14:tracePt t="7875" x="3155950" y="1231900"/>
          <p14:tracePt t="7891" x="2984500" y="1212850"/>
          <p14:tracePt t="7908" x="2844800" y="1187450"/>
          <p14:tracePt t="7925" x="2743200" y="1149350"/>
          <p14:tracePt t="7941" x="2641600" y="1130300"/>
          <p14:tracePt t="7958" x="2609850" y="1117600"/>
          <p14:tracePt t="7975" x="2603500" y="1111250"/>
          <p14:tracePt t="7991" x="2590800" y="1111250"/>
          <p14:tracePt t="8061" x="2584450" y="1104900"/>
          <p14:tracePt t="8085" x="2584450" y="1098550"/>
          <p14:tracePt t="8095" x="2590800" y="1085850"/>
          <p14:tracePt t="8101" x="2609850" y="1085850"/>
          <p14:tracePt t="8112" x="2647950" y="1060450"/>
          <p14:tracePt t="8125" x="2673350" y="1047750"/>
          <p14:tracePt t="8141" x="2800350" y="977900"/>
          <p14:tracePt t="8158" x="2876550" y="927100"/>
          <p14:tracePt t="8174" x="2940050" y="876300"/>
          <p14:tracePt t="8191" x="2959100" y="850900"/>
          <p14:tracePt t="8208" x="2959100" y="819150"/>
          <p14:tracePt t="8224" x="2971800" y="793750"/>
          <p14:tracePt t="8241" x="2940050" y="742950"/>
          <p14:tracePt t="8258" x="2901950" y="704850"/>
          <p14:tracePt t="8274" x="2800350" y="666750"/>
          <p14:tracePt t="8291" x="2711450" y="647700"/>
          <p14:tracePt t="8308" x="2654300" y="641350"/>
          <p14:tracePt t="8324" x="2597150" y="641350"/>
          <p14:tracePt t="8341" x="2571750" y="641350"/>
          <p14:tracePt t="8421" x="2559050" y="641350"/>
          <p14:tracePt t="8430" x="2552700" y="641350"/>
          <p14:tracePt t="8441" x="2540000" y="641350"/>
          <p14:tracePt t="8458" x="2527300" y="647700"/>
          <p14:tracePt t="8474" x="2527300" y="654050"/>
          <p14:tracePt t="8491" x="2520950" y="660400"/>
          <p14:tracePt t="8507" x="2527300" y="692150"/>
          <p14:tracePt t="8524" x="2597150" y="730250"/>
          <p14:tracePt t="8541" x="2768600" y="800100"/>
          <p14:tracePt t="8557" x="3232150" y="927100"/>
          <p14:tracePt t="8574" x="3435350" y="990600"/>
          <p14:tracePt t="8591" x="3600450" y="1009650"/>
          <p14:tracePt t="8607" x="3714750" y="1047750"/>
          <p14:tracePt t="8624" x="3784600" y="1073150"/>
          <p14:tracePt t="8641" x="3816350" y="1085850"/>
          <p14:tracePt t="8657" x="3841750" y="1092200"/>
          <p14:tracePt t="8674" x="3848100" y="1104900"/>
          <p14:tracePt t="8690" x="3848100" y="1111250"/>
          <p14:tracePt t="8707" x="3860800" y="1111250"/>
          <p14:tracePt t="8724" x="3886200" y="1123950"/>
          <p14:tracePt t="8741" x="3924300" y="1136650"/>
          <p14:tracePt t="8757" x="4025900" y="1143000"/>
          <p14:tracePt t="8774" x="4121150" y="1143000"/>
          <p14:tracePt t="8791" x="4203700" y="1143000"/>
          <p14:tracePt t="8807" x="4273550" y="1143000"/>
          <p14:tracePt t="8824" x="4330700" y="1143000"/>
          <p14:tracePt t="8841" x="4356100" y="1143000"/>
          <p14:tracePt t="8857" x="4362450" y="1143000"/>
          <p14:tracePt t="8912" x="4368800" y="1143000"/>
          <p14:tracePt t="8917" x="4381500" y="1149350"/>
          <p14:tracePt t="8933" x="4387850" y="1162050"/>
          <p14:tracePt t="8942" x="4394200" y="1174750"/>
          <p14:tracePt t="8957" x="4394200" y="1187450"/>
          <p14:tracePt t="8974" x="4394200" y="1225550"/>
          <p14:tracePt t="8990" x="4394200" y="1263650"/>
          <p14:tracePt t="9007" x="4394200" y="1289050"/>
          <p14:tracePt t="9024" x="4387850" y="1327150"/>
          <p14:tracePt t="9040" x="4387850" y="1339850"/>
          <p14:tracePt t="9085" x="4381500" y="1346200"/>
          <p14:tracePt t="9102" x="4375150" y="1346200"/>
          <p14:tracePt t="9133" x="4368800" y="1346200"/>
          <p14:tracePt t="9317" x="4362450" y="1352550"/>
          <p14:tracePt t="9327" x="4362450" y="1358900"/>
          <p14:tracePt t="9333" x="4362450" y="1365250"/>
          <p14:tracePt t="9350" x="4368800" y="1377950"/>
          <p14:tracePt t="9359" x="4375150" y="1384300"/>
          <p14:tracePt t="9373" x="4387850" y="1397000"/>
          <p14:tracePt t="9390" x="4387850" y="1403350"/>
          <p14:tracePt t="9469" x="4400550" y="1403350"/>
          <p14:tracePt t="9477" x="4406900" y="1403350"/>
          <p14:tracePt t="9495" x="4419600" y="1416050"/>
          <p14:tracePt t="9507" x="4425950" y="1416050"/>
          <p14:tracePt t="9523" x="4451350" y="1422400"/>
          <p14:tracePt t="9540" x="4483100" y="1422400"/>
          <p14:tracePt t="9556" x="4559300" y="1428750"/>
          <p14:tracePt t="9573" x="4667250" y="1435100"/>
          <p14:tracePt t="9590" x="4781550" y="1447800"/>
          <p14:tracePt t="9606" x="4851400" y="1447800"/>
          <p14:tracePt t="9623" x="4940300" y="1447800"/>
          <p14:tracePt t="9640" x="4991100" y="1447800"/>
          <p14:tracePt t="9656" x="5048250" y="1447800"/>
          <p14:tracePt t="9673" x="5092700" y="1447800"/>
          <p14:tracePt t="9690" x="5130800" y="1447800"/>
          <p14:tracePt t="9706" x="5168900" y="1447800"/>
          <p14:tracePt t="9711" x="5194300" y="1447800"/>
          <p14:tracePt t="9723" x="5207000" y="1454150"/>
          <p14:tracePt t="9740" x="5251450" y="1460500"/>
          <p14:tracePt t="9756" x="5283200" y="1466850"/>
          <p14:tracePt t="9773" x="5365750" y="1479550"/>
          <p14:tracePt t="9790" x="5410200" y="1485900"/>
          <p14:tracePt t="9806" x="5467350" y="1492250"/>
          <p14:tracePt t="9823" x="5499100" y="1492250"/>
          <p14:tracePt t="9840" x="5524500" y="1498600"/>
          <p14:tracePt t="9856" x="5543550" y="1498600"/>
          <p14:tracePt t="9873" x="5549900" y="1498600"/>
          <p14:tracePt t="9917" x="5556250" y="1498600"/>
          <p14:tracePt t="9928" x="5562600" y="1498600"/>
          <p14:tracePt t="10245" x="5562600" y="1504950"/>
          <p14:tracePt t="10262" x="5562600" y="1511300"/>
          <p14:tracePt t="10269" x="5556250" y="1517650"/>
          <p14:tracePt t="10277" x="5530850" y="1517650"/>
          <p14:tracePt t="10289" x="5486400" y="1517650"/>
          <p14:tracePt t="10306" x="5384800" y="1517650"/>
          <p14:tracePt t="10322" x="5289550" y="1517650"/>
          <p14:tracePt t="10339" x="5207000" y="1517650"/>
          <p14:tracePt t="10356" x="5137150" y="1517650"/>
          <p14:tracePt t="10372" x="5086350" y="1517650"/>
          <p14:tracePt t="10389" x="5029200" y="1517650"/>
          <p14:tracePt t="10406" x="4991100" y="1517650"/>
          <p14:tracePt t="10422" x="4946650" y="1511300"/>
          <p14:tracePt t="10439" x="4921250" y="1511300"/>
          <p14:tracePt t="10456" x="4889500" y="1511300"/>
          <p14:tracePt t="10472" x="4851400" y="1511300"/>
          <p14:tracePt t="10489" x="4832350" y="1511300"/>
          <p14:tracePt t="10506" x="4826000" y="1511300"/>
          <p14:tracePt t="10522" x="4819650" y="1511300"/>
          <p14:tracePt t="10717" x="4826000" y="1511300"/>
          <p14:tracePt t="10727" x="4832350" y="1511300"/>
          <p14:tracePt t="10734" x="4845050" y="1511300"/>
          <p14:tracePt t="10743" x="4851400" y="1511300"/>
          <p14:tracePt t="10761" x="4870450" y="1511300"/>
          <p14:tracePt t="10772" x="4876800" y="1511300"/>
          <p14:tracePt t="10789" x="4914900" y="1517650"/>
          <p14:tracePt t="10805" x="4965700" y="1517650"/>
          <p14:tracePt t="10822" x="4991100" y="1517650"/>
          <p14:tracePt t="10839" x="5016500" y="1517650"/>
          <p14:tracePt t="10855" x="5048250" y="1517650"/>
          <p14:tracePt t="10872" x="5060950" y="1517650"/>
          <p14:tracePt t="10889" x="5067300" y="1517650"/>
          <p14:tracePt t="10905" x="5086350" y="1517650"/>
          <p14:tracePt t="10922" x="5099050" y="1517650"/>
          <p14:tracePt t="10939" x="5124450" y="1517650"/>
          <p14:tracePt t="10955" x="5143500" y="1517650"/>
          <p14:tracePt t="10972" x="5162550" y="1517650"/>
          <p14:tracePt t="10989" x="5200650" y="1517650"/>
          <p14:tracePt t="11005" x="5264150" y="1517650"/>
          <p14:tracePt t="11022" x="5308600" y="1517650"/>
          <p14:tracePt t="11039" x="5334000" y="1517650"/>
          <p14:tracePt t="11055" x="5353050" y="1524000"/>
          <p14:tracePt t="11072" x="5365750" y="1524000"/>
          <p14:tracePt t="11088" x="5372100" y="1524000"/>
          <p14:tracePt t="11105" x="5384800" y="1524000"/>
          <p14:tracePt t="11122" x="5391150" y="1524000"/>
          <p14:tracePt t="11215" x="5397500" y="1524000"/>
          <p14:tracePt t="11448" x="5403850" y="1524000"/>
          <p14:tracePt t="11461" x="5346700" y="1536700"/>
          <p14:tracePt t="11475" x="5270500" y="1574800"/>
          <p14:tracePt t="11496" x="5245100" y="1587500"/>
          <p14:tracePt t="11848" x="5264150" y="1587500"/>
          <p14:tracePt t="11870" x="5270500" y="1574800"/>
          <p14:tracePt t="11880" x="5270500" y="1568450"/>
          <p14:tracePt t="11888" x="5283200" y="1568450"/>
          <p14:tracePt t="11905" x="5302250" y="1555750"/>
          <p14:tracePt t="11921" x="5308600" y="1549400"/>
          <p14:tracePt t="11938" x="5314950" y="1549400"/>
          <p14:tracePt t="11977" x="5314950" y="1536700"/>
          <p14:tracePt t="11988" x="5321300" y="1530350"/>
          <p14:tracePt t="12005" x="5327650" y="1530350"/>
          <p14:tracePt t="12022" x="5340350" y="1517650"/>
          <p14:tracePt t="12038" x="5346700" y="1511300"/>
          <p14:tracePt t="12054" x="5353050" y="1511300"/>
          <p14:tracePt t="12093" x="5353050" y="1504950"/>
          <p14:tracePt t="12174" x="5346700" y="1504950"/>
          <p14:tracePt t="12185" x="5340350" y="1504950"/>
          <p14:tracePt t="12197" x="5314950" y="1504950"/>
          <p14:tracePt t="12214" x="5295900" y="1504950"/>
          <p14:tracePt t="12223" x="5289550" y="1504950"/>
          <p14:tracePt t="12238" x="5257800" y="1504950"/>
          <p14:tracePt t="12254" x="5213350" y="1504950"/>
          <p14:tracePt t="12271" x="5168900" y="1504950"/>
          <p14:tracePt t="12288" x="5137150" y="1504950"/>
          <p14:tracePt t="12304" x="5118100" y="1504950"/>
          <p14:tracePt t="12321" x="5092700" y="1498600"/>
          <p14:tracePt t="12463" x="5099050" y="1498600"/>
          <p14:tracePt t="12478" x="5105400" y="1498600"/>
          <p14:tracePt t="12487" x="5118100" y="1498600"/>
          <p14:tracePt t="12504" x="5143500" y="1498600"/>
          <p14:tracePt t="12521" x="5168900" y="1498600"/>
          <p14:tracePt t="12537" x="5200650" y="1498600"/>
          <p14:tracePt t="12554" x="5219700" y="1498600"/>
          <p14:tracePt t="12571" x="5232400" y="1492250"/>
          <p14:tracePt t="12587" x="5245100" y="1492250"/>
          <p14:tracePt t="12621" x="5251450" y="1492250"/>
          <p14:tracePt t="12639" x="5264150" y="1492250"/>
          <p14:tracePt t="12710" x="5270500" y="1492250"/>
          <p14:tracePt t="12718" x="5276850" y="1492250"/>
          <p14:tracePt t="12727" x="5289550" y="1492250"/>
          <p14:tracePt t="12737" x="5295900" y="1492250"/>
          <p14:tracePt t="12754" x="5321300" y="1492250"/>
          <p14:tracePt t="12770" x="5340350" y="1492250"/>
          <p14:tracePt t="12787" x="5359400" y="1492250"/>
          <p14:tracePt t="12804" x="5372100" y="1492250"/>
          <p14:tracePt t="12820" x="5397500" y="1492250"/>
          <p14:tracePt t="12837" x="5416550" y="1504950"/>
          <p14:tracePt t="12854" x="5454650" y="1511300"/>
          <p14:tracePt t="12870" x="5467350" y="1517650"/>
          <p14:tracePt t="12887" x="5473700" y="1517650"/>
          <p14:tracePt t="12904" x="5492750" y="1530350"/>
          <p14:tracePt t="12920" x="5499100" y="1536700"/>
          <p14:tracePt t="12937" x="5499100" y="1549400"/>
          <p14:tracePt t="12954" x="5499100" y="1600200"/>
          <p14:tracePt t="12970" x="5499100" y="1657350"/>
          <p14:tracePt t="12987" x="5499100" y="1714500"/>
          <p14:tracePt t="13004" x="5499100" y="1739900"/>
          <p14:tracePt t="13020" x="5505450" y="1752600"/>
          <p14:tracePt t="13087" x="5511800" y="1752600"/>
          <p14:tracePt t="13099" x="5518150" y="1752600"/>
          <p14:tracePt t="13114" x="5524500" y="1752600"/>
          <p14:tracePt t="13125" x="5543550" y="1752600"/>
          <p14:tracePt t="13159" x="5549900" y="1752600"/>
          <p14:tracePt t="13174" x="5568950" y="1752600"/>
          <p14:tracePt t="13181" x="5575300" y="1752600"/>
          <p14:tracePt t="13222" x="5588000" y="1752600"/>
          <p14:tracePt t="13269" x="5594350" y="1752600"/>
          <p14:tracePt t="13285" x="5600700" y="1765300"/>
          <p14:tracePt t="13310" x="5613400" y="1771650"/>
          <p14:tracePt t="13535" x="5619750" y="1771650"/>
          <p14:tracePt t="13560" x="5619750" y="1778000"/>
          <p14:tracePt t="13682" x="5619750" y="1784350"/>
          <p14:tracePt t="13697" x="5619750" y="1790700"/>
          <p14:tracePt t="13718" x="5613400" y="1790700"/>
          <p14:tracePt t="13734" x="5607050" y="1790700"/>
          <p14:tracePt t="13798" x="5600700" y="1797050"/>
          <p14:tracePt t="13830" x="5594350" y="1803400"/>
          <p14:tracePt t="13862" x="5588000" y="1803400"/>
          <p14:tracePt t="13878" x="5581650" y="1809750"/>
          <p14:tracePt t="13885" x="5575300" y="1809750"/>
          <p14:tracePt t="13894" x="5568950" y="1809750"/>
          <p14:tracePt t="13903" x="5556250" y="1809750"/>
          <p14:tracePt t="13919" x="5530850" y="1809750"/>
          <p14:tracePt t="13936" x="5518150" y="1809750"/>
          <p14:tracePt t="13953" x="5505450" y="1809750"/>
          <p14:tracePt t="13993" x="5499100" y="1809750"/>
          <p14:tracePt t="14025" x="5492750" y="1809750"/>
          <p14:tracePt t="14062" x="5486400" y="1809750"/>
          <p14:tracePt t="14077" x="5480050" y="1809750"/>
          <p14:tracePt t="14094" x="5473700" y="1809750"/>
          <p14:tracePt t="14190" x="5467350" y="1809750"/>
          <p14:tracePt t="14213" x="5461000" y="1809750"/>
          <p14:tracePt t="14223" x="5448300" y="1809750"/>
          <p14:tracePt t="14229" x="5441950" y="1797050"/>
          <p14:tracePt t="14240" x="5441950" y="1778000"/>
          <p14:tracePt t="14252" x="5441950" y="1752600"/>
          <p14:tracePt t="14269" x="5441950" y="1676400"/>
          <p14:tracePt t="14286" x="5448300" y="1625600"/>
          <p14:tracePt t="14302" x="5461000" y="1574800"/>
          <p14:tracePt t="14319" x="5467350" y="1536700"/>
          <p14:tracePt t="14336" x="5467350" y="1511300"/>
          <p14:tracePt t="14352" x="5467350" y="1504950"/>
          <p14:tracePt t="14630" x="5486400" y="1498600"/>
          <p14:tracePt t="14640" x="5499100" y="1498600"/>
          <p14:tracePt t="14652" x="5511800" y="1492250"/>
          <p14:tracePt t="14669" x="5562600" y="1492250"/>
          <p14:tracePt t="14685" x="5632450" y="1492250"/>
          <p14:tracePt t="14702" x="5651500" y="1492250"/>
          <p14:tracePt t="14719" x="5670550" y="1492250"/>
          <p14:tracePt t="14982" x="5676900" y="1492250"/>
          <p14:tracePt t="14998" x="5676900" y="1504950"/>
          <p14:tracePt t="15009" x="5676900" y="1511300"/>
          <p14:tracePt t="15019" x="5676900" y="1530350"/>
          <p14:tracePt t="15035" x="5676900" y="1562100"/>
          <p14:tracePt t="15052" x="5676900" y="1606550"/>
          <p14:tracePt t="15069" x="5676900" y="1651000"/>
          <p14:tracePt t="15085" x="5676900" y="1708150"/>
          <p14:tracePt t="15102" x="5676900" y="1746250"/>
          <p14:tracePt t="15118" x="5670550" y="1771650"/>
          <p14:tracePt t="15135" x="5664200" y="1797050"/>
          <p14:tracePt t="15152" x="5664200" y="1822450"/>
          <p14:tracePt t="15168" x="5657850" y="1828800"/>
          <p14:tracePt t="15185" x="5651500" y="1847850"/>
          <p14:tracePt t="15326" x="5651500" y="1854200"/>
          <p14:tracePt t="15448" x="5645150" y="1860550"/>
          <p14:tracePt t="15460" x="5632450" y="1860550"/>
          <p14:tracePt t="15470" x="5594350" y="1860550"/>
          <p14:tracePt t="15485" x="5568950" y="1860550"/>
          <p14:tracePt t="15501" x="5511800" y="1860550"/>
          <p14:tracePt t="15518" x="5486400" y="1847850"/>
          <p14:tracePt t="15535" x="5480050" y="1847850"/>
          <p14:tracePt t="15552" x="5467350" y="1847850"/>
          <p14:tracePt t="15735" x="5461000" y="1841500"/>
          <p14:tracePt t="15750" x="5454650" y="1841500"/>
          <p14:tracePt t="15766" x="5454650" y="1828800"/>
          <p14:tracePt t="15774" x="5454650" y="1822450"/>
          <p14:tracePt t="15791" x="5454650" y="1803400"/>
          <p14:tracePt t="15801" x="5454650" y="1797050"/>
          <p14:tracePt t="15818" x="5461000" y="1778000"/>
          <p14:tracePt t="15834" x="5467350" y="1765300"/>
          <p14:tracePt t="15851" x="5467350" y="1752600"/>
          <p14:tracePt t="15868" x="5467350" y="1733550"/>
          <p14:tracePt t="15884" x="5467350" y="1714500"/>
          <p14:tracePt t="15901" x="5467350" y="1695450"/>
          <p14:tracePt t="15918" x="5467350" y="1657350"/>
          <p14:tracePt t="15934" x="5467350" y="1625600"/>
          <p14:tracePt t="15951" x="5467350" y="1600200"/>
          <p14:tracePt t="15968" x="5461000" y="1562100"/>
          <p14:tracePt t="15984" x="5454650" y="1530350"/>
          <p14:tracePt t="16001" x="5435600" y="1485900"/>
          <p14:tracePt t="16018" x="5429250" y="1473200"/>
          <p14:tracePt t="16034" x="5429250" y="1466850"/>
          <p14:tracePt t="16051" x="5429250" y="1454150"/>
          <p14:tracePt t="16067" x="5429250" y="1447800"/>
          <p14:tracePt t="16151" x="5429250" y="1441450"/>
          <p14:tracePt t="16161" x="5435600" y="1441450"/>
          <p14:tracePt t="16176" x="5454650" y="1441450"/>
          <p14:tracePt t="16189" x="5473700" y="1441450"/>
          <p14:tracePt t="16201" x="5486400" y="1441450"/>
          <p14:tracePt t="16223" x="5511800" y="1454150"/>
          <p14:tracePt t="16239" x="5530850" y="1454150"/>
          <p14:tracePt t="16251" x="5537200" y="1454150"/>
          <p14:tracePt t="16267" x="5556250" y="1454150"/>
          <p14:tracePt t="16284" x="5562600" y="1454150"/>
          <p14:tracePt t="16301" x="5568950" y="1454150"/>
          <p14:tracePt t="16318" x="5581650" y="1454150"/>
          <p14:tracePt t="16334" x="5588000" y="1454150"/>
          <p14:tracePt t="16351" x="5607050" y="1454150"/>
          <p14:tracePt t="16367" x="5613400" y="1454150"/>
          <p14:tracePt t="16384" x="5626100" y="1454150"/>
          <p14:tracePt t="16518" x="5632450" y="1454150"/>
          <p14:tracePt t="16544" x="5638800" y="1460500"/>
          <p14:tracePt t="16556" x="5638800" y="1466850"/>
          <p14:tracePt t="16567" x="5638800" y="1479550"/>
          <p14:tracePt t="16584" x="5651500" y="1511300"/>
          <p14:tracePt t="16600" x="5651500" y="1543050"/>
          <p14:tracePt t="16617" x="5651500" y="1587500"/>
          <p14:tracePt t="16634" x="5651500" y="1638300"/>
          <p14:tracePt t="16651" x="5651500" y="1682750"/>
          <p14:tracePt t="16667" x="5638800" y="1733550"/>
          <p14:tracePt t="16685" x="5638800" y="1765300"/>
          <p14:tracePt t="16707" x="5638800" y="1803400"/>
          <p14:tracePt t="16711" x="5638800" y="1816100"/>
          <p14:tracePt t="16782" x="5638800" y="1822450"/>
          <p14:tracePt t="17008" x="5638800" y="1797050"/>
          <p14:tracePt t="17019" x="5638800" y="1790700"/>
          <p14:tracePt t="17034" x="5619750" y="1758950"/>
          <p14:tracePt t="17050" x="5619750" y="1708150"/>
          <p14:tracePt t="17067" x="5619750" y="1682750"/>
          <p14:tracePt t="17084" x="5619750" y="1670050"/>
          <p14:tracePt t="17100" x="5619750" y="1663700"/>
          <p14:tracePt t="17117" x="5619750" y="1657350"/>
          <p14:tracePt t="17190" x="5626100" y="1657350"/>
          <p14:tracePt t="17214" x="5632450" y="1663700"/>
          <p14:tracePt t="17671" x="5632450" y="1670050"/>
          <p14:tracePt t="17678" x="5645150" y="1676400"/>
          <p14:tracePt t="17687" x="5664200" y="1682750"/>
          <p14:tracePt t="17700" x="5689600" y="1695450"/>
          <p14:tracePt t="17716" x="5727700" y="1714500"/>
          <p14:tracePt t="17733" x="5765800" y="1727200"/>
          <p14:tracePt t="17751" x="5797550" y="1746250"/>
          <p14:tracePt t="17766" x="5803900" y="1752600"/>
          <p14:tracePt t="17783" x="5835650" y="1771650"/>
          <p14:tracePt t="17800" x="5848350" y="1803400"/>
          <p14:tracePt t="17816" x="5861050" y="1841500"/>
          <p14:tracePt t="17833" x="5873750" y="1873250"/>
          <p14:tracePt t="17850" x="5880100" y="1879600"/>
          <p14:tracePt t="17866" x="5886450" y="1885950"/>
          <p14:tracePt t="18223" x="5886450" y="1892300"/>
          <p14:tracePt t="18263" x="5886450" y="1905000"/>
          <p14:tracePt t="18273" x="5861050" y="1905000"/>
          <p14:tracePt t="18282" x="5835650" y="1905000"/>
          <p14:tracePt t="18299" x="5759450" y="1943100"/>
          <p14:tracePt t="18502" x="5746750" y="1943100"/>
          <p14:tracePt t="18745" x="5753100" y="1943100"/>
          <p14:tracePt t="18759" x="5759450" y="1943100"/>
          <p14:tracePt t="18769" x="5765800" y="1943100"/>
          <p14:tracePt t="18792" x="5772150" y="1943100"/>
          <p14:tracePt t="18806" x="5784850" y="1943100"/>
          <p14:tracePt t="18830" x="5791200" y="1943100"/>
          <p14:tracePt t="18855" x="5797550" y="1943100"/>
          <p14:tracePt t="18862" x="5803900" y="1936750"/>
          <p14:tracePt t="18963" x="5810250" y="1930400"/>
          <p14:tracePt t="19926" x="5816600" y="1936750"/>
          <p14:tracePt t="19936" x="5822950" y="2032000"/>
          <p14:tracePt t="19949" x="5886450" y="2444750"/>
          <p14:tracePt t="19964" x="5956300" y="2724150"/>
          <p14:tracePt t="19981" x="6102350" y="3378200"/>
          <p14:tracePt t="19998" x="6229350" y="4254500"/>
          <p14:tracePt t="20014" x="6229350" y="4502150"/>
          <p14:tracePt t="20031" x="6229350" y="4616450"/>
          <p14:tracePt t="20048" x="6229350" y="4648200"/>
          <p14:tracePt t="20118" x="6229350" y="4635500"/>
          <p14:tracePt t="20126" x="6229350" y="4603750"/>
          <p14:tracePt t="20135" x="6229350" y="4578350"/>
          <p14:tracePt t="20148" x="6229350" y="4559300"/>
          <p14:tracePt t="20164" x="6223000" y="4521200"/>
          <p14:tracePt t="20181" x="6216650" y="4502150"/>
          <p14:tracePt t="20214" x="6216650" y="4495800"/>
          <p14:tracePt t="20231" x="6216650" y="4470400"/>
          <p14:tracePt t="20247" x="6203950" y="4368800"/>
          <p14:tracePt t="20264" x="6172200" y="4241800"/>
          <p14:tracePt t="20281" x="6121400" y="4044950"/>
          <p14:tracePt t="20297" x="6026150" y="3829050"/>
          <p14:tracePt t="20314" x="5956300" y="3663950"/>
          <p14:tracePt t="20331" x="5911850" y="3568700"/>
          <p14:tracePt t="20347" x="5880100" y="3517900"/>
          <p14:tracePt t="20364" x="5854700" y="3479800"/>
          <p14:tracePt t="20397" x="5848350" y="3473450"/>
          <p14:tracePt t="20414" x="5842000" y="3473450"/>
          <p14:tracePt t="20430" x="5829300" y="3473450"/>
          <p14:tracePt t="20447" x="5816600" y="3479800"/>
          <p14:tracePt t="20464" x="5810250" y="3479800"/>
          <p14:tracePt t="20480" x="5803900" y="3486150"/>
          <p14:tracePt t="20582" x="5797550" y="3486150"/>
          <p14:tracePt t="20606" x="5797550" y="3479800"/>
          <p14:tracePt t="20614" x="5816600" y="3479800"/>
          <p14:tracePt t="20624" x="5842000" y="3479800"/>
          <p14:tracePt t="20634" x="5899150" y="3479800"/>
          <p14:tracePt t="20647" x="5981700" y="3479800"/>
          <p14:tracePt t="20663" x="6045200" y="3492500"/>
          <p14:tracePt t="20680" x="6070600" y="3498850"/>
          <p14:tracePt t="20750" x="6051550" y="3486150"/>
          <p14:tracePt t="20759" x="6045200" y="3473450"/>
          <p14:tracePt t="20767" x="6013450" y="3448050"/>
          <p14:tracePt t="20781" x="6007100" y="3429000"/>
          <p14:tracePt t="20799" x="5969000" y="3397250"/>
          <p14:tracePt t="20813" x="5949950" y="3384550"/>
          <p14:tracePt t="20830" x="5937250" y="3378200"/>
          <p14:tracePt t="21063" x="5930900" y="3378200"/>
          <p14:tracePt t="21079" x="5911850" y="3378200"/>
          <p14:tracePt t="21094" x="5905500" y="3378200"/>
          <p14:tracePt t="21103" x="5905500" y="3384550"/>
          <p14:tracePt t="21135" x="5905500" y="3390900"/>
          <p14:tracePt t="21216" x="5905500" y="3397250"/>
          <p14:tracePt t="21302" x="5892800" y="3397250"/>
          <p14:tracePt t="21309" x="5873750" y="3397250"/>
          <p14:tracePt t="21319" x="5854700" y="3397250"/>
          <p14:tracePt t="21330" x="5810250" y="3397250"/>
          <p14:tracePt t="21346" x="5695950" y="3397250"/>
          <p14:tracePt t="21363" x="5600700" y="3397250"/>
          <p14:tracePt t="21380" x="5530850" y="3397250"/>
          <p14:tracePt t="21397" x="5480050" y="3397250"/>
          <p14:tracePt t="21413" x="5473700" y="3397250"/>
          <p14:tracePt t="21430" x="5467350" y="3397250"/>
          <p14:tracePt t="21446" x="5461000" y="3378200"/>
          <p14:tracePt t="21463" x="5461000" y="3340100"/>
          <p14:tracePt t="21480" x="5461000" y="3289300"/>
          <p14:tracePt t="21496" x="5492750" y="3251200"/>
          <p14:tracePt t="21513" x="5543550" y="3219450"/>
          <p14:tracePt t="21530" x="5594350" y="3194050"/>
          <p14:tracePt t="21546" x="5645150" y="3181350"/>
          <p14:tracePt t="21563" x="5689600" y="3175000"/>
          <p14:tracePt t="21579" x="5702300" y="3162300"/>
          <p14:tracePt t="21596" x="5721350" y="3162300"/>
          <p14:tracePt t="21613" x="5727700" y="3162300"/>
          <p14:tracePt t="21629" x="5753100" y="3181350"/>
          <p14:tracePt t="21646" x="5765800" y="3213100"/>
          <p14:tracePt t="21663" x="5772150" y="3232150"/>
          <p14:tracePt t="21680" x="5772150" y="3238500"/>
          <p14:tracePt t="21696" x="5772150" y="3244850"/>
          <p14:tracePt t="21806" x="5778500" y="3251200"/>
          <p14:tracePt t="21856" x="5784850" y="3257550"/>
          <p14:tracePt t="21872" x="5784850" y="3263900"/>
          <p14:tracePt t="21879" x="5791200" y="3270250"/>
          <p14:tracePt t="21896" x="5791200" y="3282950"/>
          <p14:tracePt t="21913" x="5791200" y="3302000"/>
          <p14:tracePt t="21929" x="5791200" y="3327400"/>
          <p14:tracePt t="21946" x="5772150" y="3371850"/>
          <p14:tracePt t="21962" x="5746750" y="3422650"/>
          <p14:tracePt t="21979" x="5734050" y="3460750"/>
          <p14:tracePt t="21996" x="5727700" y="3467100"/>
          <p14:tracePt t="22294" x="5721350" y="3473450"/>
          <p14:tracePt t="22310" x="5715000" y="3473450"/>
          <p14:tracePt t="22319" x="5702300" y="3473450"/>
          <p14:tracePt t="22329" x="5683250" y="3473450"/>
          <p14:tracePt t="22346" x="5657850" y="3473450"/>
          <p14:tracePt t="22363" x="5632450" y="3473450"/>
          <p14:tracePt t="22379" x="5619750" y="3467100"/>
          <p14:tracePt t="22416" x="5619750" y="3460750"/>
          <p14:tracePt t="22438" x="5619750" y="3448050"/>
          <p14:tracePt t="22446" x="5632450" y="3435350"/>
          <p14:tracePt t="22455" x="5638800" y="3422650"/>
          <p14:tracePt t="22463" x="5645150" y="3422650"/>
          <p14:tracePt t="22479" x="5664200" y="3403600"/>
          <p14:tracePt t="22496" x="5689600" y="3384550"/>
          <p14:tracePt t="22512" x="5708650" y="3378200"/>
          <p14:tracePt t="22529" x="5727700" y="3371850"/>
          <p14:tracePt t="22545" x="5753100" y="3371850"/>
          <p14:tracePt t="22562" x="5778500" y="3384550"/>
          <p14:tracePt t="22578" x="5829300" y="3460750"/>
          <p14:tracePt t="22595" x="5861050" y="3562350"/>
          <p14:tracePt t="22612" x="5886450" y="3670300"/>
          <p14:tracePt t="22629" x="5886450" y="3790950"/>
          <p14:tracePt t="22645" x="5848350" y="3873500"/>
          <p14:tracePt t="22662" x="5810250" y="3937000"/>
          <p14:tracePt t="22678" x="5778500" y="3975100"/>
          <p14:tracePt t="22695" x="5753100" y="4006850"/>
          <p14:tracePt t="22712" x="5727700" y="4032250"/>
          <p14:tracePt t="22728" x="5657850" y="4044950"/>
          <p14:tracePt t="22745" x="5626100" y="4070350"/>
          <p14:tracePt t="22762" x="5600700" y="4076700"/>
          <p14:tracePt t="22779" x="5588000" y="4089400"/>
          <p14:tracePt t="22800" x="5581650" y="4089400"/>
          <p14:tracePt t="22815" x="5581650" y="4095750"/>
          <p14:tracePt t="22831" x="5581650" y="4108450"/>
          <p14:tracePt t="22845" x="5581650" y="4114800"/>
          <p14:tracePt t="22862" x="5581650" y="4140200"/>
          <p14:tracePt t="22878" x="5575300" y="4165600"/>
          <p14:tracePt t="22895" x="5556250" y="4191000"/>
          <p14:tracePt t="22912" x="5537200" y="4203700"/>
          <p14:tracePt t="22929" x="5518150" y="4222750"/>
          <p14:tracePt t="22945" x="5511800" y="4229100"/>
          <p14:tracePt t="22962" x="5486400" y="4235450"/>
          <p14:tracePt t="22978" x="5473700" y="4241800"/>
          <p14:tracePt t="22995" x="5461000" y="4241800"/>
          <p14:tracePt t="23012" x="5429250" y="4241800"/>
          <p14:tracePt t="23028" x="5410200" y="4241800"/>
          <p14:tracePt t="23045" x="5372100" y="4210050"/>
          <p14:tracePt t="23061" x="5289550" y="4025900"/>
          <p14:tracePt t="23078" x="5245100" y="3905250"/>
          <p14:tracePt t="23095" x="5238750" y="3848100"/>
          <p14:tracePt t="23111" x="5264150" y="3803650"/>
          <p14:tracePt t="23128" x="5321300" y="3784600"/>
          <p14:tracePt t="23145" x="5422900" y="3765550"/>
          <p14:tracePt t="23161" x="5499100" y="3765550"/>
          <p14:tracePt t="23178" x="5594350" y="3784600"/>
          <p14:tracePt t="23195" x="5702300" y="3860800"/>
          <p14:tracePt t="23198" x="5746750" y="3911600"/>
          <p14:tracePt t="23211" x="5784850" y="3949700"/>
          <p14:tracePt t="23228" x="5810250" y="4038600"/>
          <p14:tracePt t="23245" x="5810250" y="4114800"/>
          <p14:tracePt t="23261" x="5734050" y="4229100"/>
          <p14:tracePt t="23278" x="5670550" y="4248150"/>
          <p14:tracePt t="23295" x="5607050" y="4254500"/>
          <p14:tracePt t="23311" x="5518150" y="4254500"/>
          <p14:tracePt t="23328" x="5461000" y="4254500"/>
          <p14:tracePt t="23345" x="5435600" y="4254500"/>
          <p14:tracePt t="23361" x="5384800" y="4254500"/>
          <p14:tracePt t="23378" x="5340350" y="4254500"/>
          <p14:tracePt t="23395" x="5321300" y="4254500"/>
          <p14:tracePt t="23411" x="5314950" y="4260850"/>
          <p14:tracePt t="23794" x="5314950" y="4254500"/>
          <p14:tracePt t="23805" x="5340350" y="4241800"/>
          <p14:tracePt t="23817" x="5353050" y="4235450"/>
          <p14:tracePt t="23844" x="5365750" y="4229100"/>
          <p14:tracePt t="23861" x="5391150" y="4229100"/>
          <p14:tracePt t="23877" x="5441950" y="4216400"/>
          <p14:tracePt t="23894" x="5473700" y="4203700"/>
          <p14:tracePt t="23911" x="5524500" y="4203700"/>
          <p14:tracePt t="23928" x="5575300" y="4191000"/>
          <p14:tracePt t="23975" x="5581650" y="4191000"/>
          <p14:tracePt t="23982" x="5594350" y="4191000"/>
          <p14:tracePt t="24214" x="5600700" y="4184650"/>
          <p14:tracePt t="24408" x="5594350" y="4184650"/>
          <p14:tracePt t="24426" x="5441950" y="4184650"/>
          <p14:tracePt t="24438" x="5365750" y="4140200"/>
          <p14:tracePt t="24460" x="5353050" y="4127500"/>
          <p14:tracePt t="24667" x="5365750" y="4121150"/>
          <p14:tracePt t="24677" x="5378450" y="4108450"/>
          <p14:tracePt t="24693" x="5416550" y="4108450"/>
          <p14:tracePt t="24710" x="5448300" y="4102100"/>
          <p14:tracePt t="24727" x="5473700" y="4102100"/>
          <p14:tracePt t="24743" x="5492750" y="4102100"/>
          <p14:tracePt t="24760" x="5530850" y="4089400"/>
          <p14:tracePt t="24777" x="5543550" y="4076700"/>
          <p14:tracePt t="24793" x="5588000" y="4070350"/>
          <p14:tracePt t="24810" x="5594350" y="4070350"/>
          <p14:tracePt t="24843" x="5600700" y="4064000"/>
          <p14:tracePt t="24863" x="5607050" y="4064000"/>
          <p14:tracePt t="25135" x="5619750" y="4064000"/>
          <p14:tracePt t="25141" x="5632450" y="4064000"/>
          <p14:tracePt t="25150" x="5638800" y="4064000"/>
          <p14:tracePt t="25160" x="5657850" y="4064000"/>
          <p14:tracePt t="25176" x="5683250" y="4064000"/>
          <p14:tracePt t="25193" x="5715000" y="4064000"/>
          <p14:tracePt t="25210" x="5734050" y="4064000"/>
          <p14:tracePt t="25226" x="5772150" y="4076700"/>
          <p14:tracePt t="25243" x="5829300" y="4108450"/>
          <p14:tracePt t="25260" x="5867400" y="4140200"/>
          <p14:tracePt t="25276" x="5924550" y="4171950"/>
          <p14:tracePt t="25293" x="5988050" y="4203700"/>
          <p14:tracePt t="25310" x="6019800" y="4229100"/>
          <p14:tracePt t="25326" x="6032500" y="4241800"/>
          <p14:tracePt t="25343" x="6038850" y="4248150"/>
          <p14:tracePt t="25359" x="6038850" y="4279900"/>
          <p14:tracePt t="25376" x="6038850" y="4311650"/>
          <p14:tracePt t="25393" x="6038850" y="4349750"/>
          <p14:tracePt t="25409" x="6026150" y="4400550"/>
          <p14:tracePt t="25426" x="5924550" y="4489450"/>
          <p14:tracePt t="25443" x="5822950" y="4540250"/>
          <p14:tracePt t="25459" x="5657850" y="4591050"/>
          <p14:tracePt t="25476" x="5524500" y="4622800"/>
          <p14:tracePt t="25493" x="5365750" y="4648200"/>
          <p14:tracePt t="25509" x="5270500" y="4667250"/>
          <p14:tracePt t="25526" x="5257800" y="4679950"/>
          <p14:tracePt t="25589" x="5257800" y="4686300"/>
          <p14:tracePt t="25606" x="5238750" y="4686300"/>
          <p14:tracePt t="25632" x="5232400" y="4692650"/>
          <p14:tracePt t="25653" x="5219700" y="4705350"/>
          <p14:tracePt t="25664" x="5213350" y="4705350"/>
          <p14:tracePt t="25670" x="5194300" y="4705350"/>
          <p14:tracePt t="25681" x="5187950" y="4705350"/>
          <p14:tracePt t="25693" x="5181600" y="4705350"/>
          <p14:tracePt t="25697" x="5162550" y="4705350"/>
          <p14:tracePt t="25709" x="5156200" y="4705350"/>
          <p14:tracePt t="25726" x="5137150" y="4705350"/>
          <p14:tracePt t="25957" x="5137150" y="4699000"/>
          <p14:tracePt t="25982" x="5137150" y="4692650"/>
          <p14:tracePt t="25991" x="5143500" y="4686300"/>
          <p14:tracePt t="26014" x="5143500" y="4679950"/>
          <p14:tracePt t="26032" x="5143500" y="4660900"/>
          <p14:tracePt t="26056" x="5137150" y="4648200"/>
          <p14:tracePt t="26079" x="5124450" y="4635500"/>
          <p14:tracePt t="26232" x="5149850" y="4635500"/>
          <p14:tracePt t="26246" x="5219700" y="4635500"/>
          <p14:tracePt t="26259" x="5251450" y="4635500"/>
          <p14:tracePt t="26276" x="5346700" y="4635500"/>
          <p14:tracePt t="26292" x="5461000" y="4635500"/>
          <p14:tracePt t="26309" x="5537200" y="4635500"/>
          <p14:tracePt t="26325" x="5588000" y="4635500"/>
          <p14:tracePt t="26342" x="5619750" y="4635500"/>
          <p14:tracePt t="26359" x="5638800" y="4635500"/>
          <p14:tracePt t="26392" x="5645150" y="4635500"/>
          <p14:tracePt t="26409" x="5657850" y="4635500"/>
          <p14:tracePt t="26425" x="5676900" y="4635500"/>
          <p14:tracePt t="26442" x="5695950" y="4635500"/>
          <p14:tracePt t="26459" x="5721350" y="4629150"/>
          <p14:tracePt t="26475" x="5740400" y="4629150"/>
          <p14:tracePt t="26492" x="5759450" y="4622800"/>
          <p14:tracePt t="26509" x="5778500" y="4622800"/>
          <p14:tracePt t="26525" x="5810250" y="4622800"/>
          <p14:tracePt t="26542" x="5816600" y="4622800"/>
          <p14:tracePt t="26558" x="5822950" y="4622800"/>
          <p14:tracePt t="26575" x="5835650" y="4622800"/>
          <p14:tracePt t="26846" x="5829300" y="4641850"/>
          <p14:tracePt t="26857" x="5810250" y="4654550"/>
          <p14:tracePt t="26870" x="5727700" y="4692650"/>
          <p14:tracePt t="26891" x="5657850" y="4794250"/>
          <p14:tracePt t="26908" x="5651500" y="4794250"/>
          <p14:tracePt t="27062" x="5657850" y="4775200"/>
          <p14:tracePt t="27072" x="5664200" y="4768850"/>
          <p14:tracePt t="27084" x="5683250" y="4749800"/>
          <p14:tracePt t="27096" x="5695950" y="4743450"/>
          <p14:tracePt t="27108" x="5721350" y="4718050"/>
          <p14:tracePt t="27125" x="5772150" y="4718050"/>
          <p14:tracePt t="27141" x="5791200" y="4705350"/>
          <p14:tracePt t="27158" x="5797550" y="4699000"/>
          <p14:tracePt t="27175" x="5803900" y="4692650"/>
          <p14:tracePt t="27191" x="5803900" y="4686300"/>
          <p14:tracePt t="27208" x="5797550" y="4679950"/>
          <p14:tracePt t="27224" x="5784850" y="4667250"/>
          <p14:tracePt t="27242" x="5772150" y="4660900"/>
          <p14:tracePt t="27258" x="5727700" y="4641850"/>
          <p14:tracePt t="27274" x="5689600" y="4635500"/>
          <p14:tracePt t="27291" x="5626100" y="4616450"/>
          <p14:tracePt t="27308" x="5549900" y="4610100"/>
          <p14:tracePt t="27325" x="5473700" y="4603750"/>
          <p14:tracePt t="27341" x="5429250" y="4603750"/>
          <p14:tracePt t="27358" x="5397500" y="4603750"/>
          <p14:tracePt t="27374" x="5391150" y="4603750"/>
          <p14:tracePt t="27391" x="5378450" y="4603750"/>
          <p14:tracePt t="27566" x="5372100" y="4603750"/>
          <p14:tracePt t="27577" x="5353050" y="4603750"/>
          <p14:tracePt t="27591" x="5327650" y="4603750"/>
          <p14:tracePt t="27607" x="5295900" y="4603750"/>
          <p14:tracePt t="27624" x="5264150" y="4603750"/>
          <p14:tracePt t="27641" x="5238750" y="4603750"/>
          <p14:tracePt t="27657" x="5219700" y="4603750"/>
          <p14:tracePt t="27674" x="5213350" y="4603750"/>
          <p14:tracePt t="27846" x="5213350" y="4616450"/>
          <p14:tracePt t="27856" x="5213350" y="4622800"/>
          <p14:tracePt t="27867" x="5207000" y="4635500"/>
          <p14:tracePt t="27874" x="5200650" y="4641850"/>
          <p14:tracePt t="27891" x="5187950" y="4641850"/>
          <p14:tracePt t="28014" x="5194300" y="4641850"/>
          <p14:tracePt t="28025" x="5200650" y="4641850"/>
          <p14:tracePt t="28041" x="5226050" y="4641850"/>
          <p14:tracePt t="28057" x="5238750" y="4641850"/>
          <p14:tracePt t="28074" x="5257800" y="4641850"/>
          <p14:tracePt t="28091" x="5295900" y="4629150"/>
          <p14:tracePt t="28107" x="5327650" y="4629150"/>
          <p14:tracePt t="28124" x="5353050" y="4622800"/>
          <p14:tracePt t="28140" x="5378450" y="4622800"/>
          <p14:tracePt t="28336" x="5378450" y="4616450"/>
          <p14:tracePt t="28353" x="5403850" y="4616450"/>
          <p14:tracePt t="28366" x="5416550" y="4616450"/>
          <p14:tracePt t="31259" x="5422900" y="4616450"/>
          <p14:tracePt t="31273" x="5492750" y="4616450"/>
          <p14:tracePt t="31288" x="5568950" y="4616450"/>
          <p14:tracePt t="31304" x="5607050" y="4616450"/>
          <p14:tracePt t="31321" x="5619750" y="4616450"/>
          <p14:tracePt t="31338" x="5638800" y="4616450"/>
          <p14:tracePt t="31354" x="5645150" y="4616450"/>
          <p14:tracePt t="31371" x="5657850" y="4616450"/>
          <p14:tracePt t="31388" x="5683250" y="4616450"/>
          <p14:tracePt t="31405" x="5708650" y="4616450"/>
          <p14:tracePt t="31421" x="5740400" y="4616450"/>
          <p14:tracePt t="31437" x="5816600" y="4635500"/>
          <p14:tracePt t="31454" x="5905500" y="4705350"/>
          <p14:tracePt t="31471" x="5937250" y="4819650"/>
          <p14:tracePt t="31488" x="5930900" y="4876800"/>
          <p14:tracePt t="31504" x="5899150" y="4902200"/>
          <p14:tracePt t="31710" x="5899150" y="4895850"/>
          <p14:tracePt t="31727" x="5905500" y="4883150"/>
          <p14:tracePt t="31742" x="5924550" y="4883150"/>
          <p14:tracePt t="31749" x="5930900" y="4883150"/>
          <p14:tracePt t="31759" x="5949950" y="4883150"/>
          <p14:tracePt t="31770" x="5969000" y="4883150"/>
          <p14:tracePt t="31787" x="6000750" y="4883150"/>
          <p14:tracePt t="31804" x="6032500" y="4883150"/>
          <p14:tracePt t="31821" x="6096000" y="4883150"/>
          <p14:tracePt t="31837" x="6172200" y="4870450"/>
          <p14:tracePt t="31854" x="6184900" y="4864100"/>
          <p14:tracePt t="31870" x="6197600" y="4857750"/>
          <p14:tracePt t="31887" x="6197600" y="4851400"/>
          <p14:tracePt t="31904" x="6197600" y="4845050"/>
          <p14:tracePt t="31991" x="6191250" y="4832350"/>
          <p14:tracePt t="31997" x="6184900" y="4826000"/>
          <p14:tracePt t="35202" x="6191250" y="4826000"/>
          <p14:tracePt t="35215" x="6203950" y="4826000"/>
          <p14:tracePt t="35278" x="6210300" y="4826000"/>
          <p14:tracePt t="35288" x="6229350" y="4826000"/>
          <p14:tracePt t="35293" x="6235700" y="4826000"/>
          <p14:tracePt t="35302" x="6254750" y="4826000"/>
          <p14:tracePt t="35317" x="6280150" y="4826000"/>
          <p14:tracePt t="35334" x="6324600" y="4826000"/>
          <p14:tracePt t="35351" x="6426200" y="4838700"/>
          <p14:tracePt t="35367" x="6565900" y="4864100"/>
          <p14:tracePt t="35384" x="6718300" y="4864100"/>
          <p14:tracePt t="35401" x="6845300" y="4870450"/>
          <p14:tracePt t="35418" x="6997700" y="4902200"/>
          <p14:tracePt t="35438" x="7150100" y="4933950"/>
          <p14:tracePt t="35451" x="7194550" y="4940300"/>
          <p14:tracePt t="35467" x="7277100" y="4959350"/>
          <p14:tracePt t="35486" x="7340600" y="4991100"/>
          <p14:tracePt t="35508" x="7372350" y="5010150"/>
          <p14:tracePt t="35518" x="7429500" y="5041900"/>
          <p14:tracePt t="35535" x="7493000" y="5073650"/>
          <p14:tracePt t="35556" x="7575550" y="5111750"/>
          <p14:tracePt t="35567" x="7639050" y="5124450"/>
          <p14:tracePt t="35584" x="7715250" y="5156200"/>
          <p14:tracePt t="35601" x="7791450" y="5162550"/>
          <p14:tracePt t="35617" x="7842250" y="5175250"/>
          <p14:tracePt t="35634" x="7886700" y="5175250"/>
          <p14:tracePt t="35651" x="7956550" y="5181600"/>
          <p14:tracePt t="35672" x="8153400" y="5213350"/>
          <p14:tracePt t="35695" x="8337550" y="5251450"/>
          <p14:tracePt t="35707" x="8369300" y="5251450"/>
          <p14:tracePt t="35717" x="8451850" y="5264150"/>
          <p14:tracePt t="35734" x="8515350" y="5276850"/>
          <p14:tracePt t="35750" x="8578850" y="5276850"/>
          <p14:tracePt t="35767" x="8667750" y="5276850"/>
          <p14:tracePt t="35784" x="8782050" y="5276850"/>
          <p14:tracePt t="35800" x="8890000" y="5276850"/>
          <p14:tracePt t="35817" x="8972550" y="5245100"/>
          <p14:tracePt t="35834" x="9074150" y="5213350"/>
          <p14:tracePt t="35850" x="9124950" y="5187950"/>
          <p14:tracePt t="35867" x="9137650" y="518160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273E67-A418-4126-A63F-AF374B2AD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65917"/>
            <a:ext cx="10353761" cy="1326321"/>
          </a:xfrm>
        </p:spPr>
        <p:txBody>
          <a:bodyPr/>
          <a:lstStyle/>
          <a:p>
            <a:r>
              <a:rPr lang="zh-TW" altLang="en-US" dirty="0"/>
              <a:t>使用工具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AEAC5C1-4E06-4061-B38A-D12DFEC209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385" y="1650275"/>
            <a:ext cx="6414210" cy="979415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06F05A45-C2FB-4D6F-B90D-5B1F0514A127}"/>
              </a:ext>
            </a:extLst>
          </p:cNvPr>
          <p:cNvSpPr txBox="1"/>
          <p:nvPr/>
        </p:nvSpPr>
        <p:spPr>
          <a:xfrm>
            <a:off x="625364" y="2745763"/>
            <a:ext cx="65872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/>
              <a:t>找資料</a:t>
            </a:r>
            <a:r>
              <a:rPr lang="en-US" altLang="zh-TW" sz="2400" b="1" dirty="0"/>
              <a:t>	</a:t>
            </a:r>
            <a:r>
              <a:rPr lang="zh-TW" altLang="en-US" sz="2400" b="1" dirty="0"/>
              <a:t>打</a:t>
            </a:r>
            <a:r>
              <a:rPr lang="en-US" altLang="zh-TW" sz="2400" b="1" dirty="0"/>
              <a:t>code	</a:t>
            </a:r>
            <a:r>
              <a:rPr lang="zh-TW" altLang="en-US" sz="2400" b="1" dirty="0"/>
              <a:t>製圖</a:t>
            </a:r>
            <a:r>
              <a:rPr lang="en-US" altLang="zh-TW" sz="2400" b="1" dirty="0"/>
              <a:t>	</a:t>
            </a:r>
            <a:r>
              <a:rPr lang="zh-TW" altLang="en-US" sz="2400" b="1" dirty="0"/>
              <a:t>簡報</a:t>
            </a:r>
            <a:r>
              <a:rPr lang="en-US" altLang="zh-TW" sz="2400" b="1" dirty="0"/>
              <a:t>		</a:t>
            </a:r>
            <a:r>
              <a:rPr lang="zh-TW" altLang="en-US" sz="1600" strike="sngStrike" dirty="0"/>
              <a:t>撩妹</a:t>
            </a:r>
            <a:r>
              <a:rPr lang="zh-TW" altLang="en-US" sz="2400" b="1" dirty="0"/>
              <a:t>找支援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C847A7C8-F406-4562-AA1F-DE1878D788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73714" y="4032572"/>
            <a:ext cx="5038881" cy="1036777"/>
          </a:xfrm>
          <a:prstGeom prst="rect">
            <a:avLst/>
          </a:prstGeom>
        </p:spPr>
      </p:pic>
      <p:pic>
        <p:nvPicPr>
          <p:cNvPr id="1026" name="Picture 2" descr="FindBookç¶²ç«ä¸çå°é¢">
            <a:extLst>
              <a:ext uri="{FF2B5EF4-FFF2-40B4-BE49-F238E27FC236}">
                <a16:creationId xmlns:a16="http://schemas.microsoft.com/office/drawing/2014/main" id="{A23C6962-A8DE-4222-999E-094037559A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985" y="4032572"/>
            <a:ext cx="1762729" cy="2350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E7829462-CBC4-4E3A-ABB2-B1FDA614A0E9}"/>
              </a:ext>
            </a:extLst>
          </p:cNvPr>
          <p:cNvSpPr txBox="1"/>
          <p:nvPr/>
        </p:nvSpPr>
        <p:spPr>
          <a:xfrm>
            <a:off x="410986" y="3467086"/>
            <a:ext cx="35928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/>
              <a:t>參考書籍 </a:t>
            </a:r>
            <a:r>
              <a:rPr lang="en-US" altLang="zh-TW" sz="2400" b="1" dirty="0"/>
              <a:t>: </a:t>
            </a:r>
            <a:r>
              <a:rPr lang="zh-TW" altLang="en-US" sz="2400" b="1" dirty="0"/>
              <a:t>深入淺出</a:t>
            </a:r>
          </a:p>
        </p:txBody>
      </p:sp>
      <p:pic>
        <p:nvPicPr>
          <p:cNvPr id="10" name="音訊 9">
            <a:hlinkClick r:id="" action="ppaction://media"/>
            <a:extLst>
              <a:ext uri="{FF2B5EF4-FFF2-40B4-BE49-F238E27FC236}">
                <a16:creationId xmlns:a16="http://schemas.microsoft.com/office/drawing/2014/main" id="{619F963E-4BF8-44BF-AFFD-E972A2179E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232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085"/>
    </mc:Choice>
    <mc:Fallback xmlns="">
      <p:transition spd="slow" advTm="440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74" x="9137650" y="5168900"/>
          <p14:tracePt t="1286" x="9118600" y="5156200"/>
          <p14:tracePt t="1295" x="9093200" y="5143500"/>
          <p14:tracePt t="1308" x="8991600" y="5099050"/>
          <p14:tracePt t="1324" x="8813800" y="5048250"/>
          <p14:tracePt t="1341" x="8686800" y="5010150"/>
          <p14:tracePt t="1358" x="8655050" y="5003800"/>
          <p14:tracePt t="1441" x="8648700" y="5003800"/>
          <p14:tracePt t="1449" x="8623300" y="5003800"/>
          <p14:tracePt t="1458" x="8610600" y="5003800"/>
          <p14:tracePt t="1474" x="8591550" y="5022850"/>
          <p14:tracePt t="1491" x="8591550" y="5054600"/>
          <p14:tracePt t="1508" x="8591550" y="5080000"/>
          <p14:tracePt t="1524" x="8591550" y="5086350"/>
          <p14:tracePt t="1720" x="8604250" y="5086350"/>
          <p14:tracePt t="1728" x="8655050" y="5092700"/>
          <p14:tracePt t="1741" x="8686800" y="5092700"/>
          <p14:tracePt t="1757" x="8775700" y="5003800"/>
          <p14:tracePt t="1774" x="8788400" y="4991100"/>
          <p14:tracePt t="1794" x="8756650" y="4972050"/>
          <p14:tracePt t="1807" x="8724900" y="4965700"/>
          <p14:tracePt t="1824" x="8623300" y="4933950"/>
          <p14:tracePt t="1841" x="8604250" y="4927600"/>
          <p14:tracePt t="1880" x="8597900" y="4921250"/>
          <p14:tracePt t="2073" x="8610600" y="4921250"/>
          <p14:tracePt t="2085" x="8629650" y="4921250"/>
          <p14:tracePt t="2098" x="8655050" y="4946650"/>
          <p14:tracePt t="2107" x="8680450" y="4959350"/>
          <p14:tracePt t="2123" x="8750300" y="5010150"/>
          <p14:tracePt t="2141" x="8813800" y="5067300"/>
          <p14:tracePt t="2145" x="8864600" y="5118100"/>
          <p14:tracePt t="2157" x="8902700" y="5175250"/>
          <p14:tracePt t="2173" x="8991600" y="5314950"/>
          <p14:tracePt t="2190" x="9048750" y="5416550"/>
          <p14:tracePt t="2207" x="9074150" y="5422900"/>
          <p14:tracePt t="2397" x="9080500" y="5422900"/>
          <p14:tracePt t="2419" x="9086850" y="5422900"/>
          <p14:tracePt t="2428" x="9093200" y="5422900"/>
          <p14:tracePt t="2440" x="9112250" y="5403850"/>
          <p14:tracePt t="2456" x="9137650" y="5403850"/>
          <p14:tracePt t="2473" x="9150350" y="5397500"/>
          <p14:tracePt t="2536" x="9150350" y="5391150"/>
          <p14:tracePt t="2545" x="9144000" y="5372100"/>
          <p14:tracePt t="2557" x="9099550" y="5353050"/>
          <p14:tracePt t="2573" x="8851900" y="5251450"/>
          <p14:tracePt t="2590" x="7969250" y="4997450"/>
          <p14:tracePt t="2606" x="6578600" y="4572000"/>
          <p14:tracePt t="2623" x="5035550" y="4127500"/>
          <p14:tracePt t="2640" x="2940050" y="3524250"/>
          <p14:tracePt t="2656" x="1752600" y="3321050"/>
          <p14:tracePt t="2673" x="685800" y="3175000"/>
          <p14:tracePt t="2690" x="0" y="3111500"/>
          <p14:tracePt t="2723" x="0" y="3117850"/>
          <p14:tracePt t="2740" x="0" y="3149600"/>
          <p14:tracePt t="2756" x="0" y="3162300"/>
          <p14:tracePt t="2773" x="0" y="3175000"/>
          <p14:tracePt t="2790" x="6350" y="3206750"/>
          <p14:tracePt t="2806" x="25400" y="3244850"/>
          <p14:tracePt t="2823" x="44450" y="3257550"/>
          <p14:tracePt t="2840" x="50800" y="3276600"/>
          <p14:tracePt t="2969" x="69850" y="3276600"/>
          <p14:tracePt t="2979" x="88900" y="3276600"/>
          <p14:tracePt t="2989" x="101600" y="3276600"/>
          <p14:tracePt t="3006" x="158750" y="3276600"/>
          <p14:tracePt t="3023" x="222250" y="3276600"/>
          <p14:tracePt t="3039" x="381000" y="3276600"/>
          <p14:tracePt t="3056" x="533400" y="3295650"/>
          <p14:tracePt t="3073" x="641350" y="3321050"/>
          <p14:tracePt t="3089" x="838200" y="3346450"/>
          <p14:tracePt t="3106" x="1016000" y="3371850"/>
          <p14:tracePt t="3123" x="1168400" y="3384550"/>
          <p14:tracePt t="3140" x="1250950" y="3384550"/>
          <p14:tracePt t="3144" x="1282700" y="3384550"/>
          <p14:tracePt t="3156" x="1301750" y="3384550"/>
          <p14:tracePt t="3173" x="1320800" y="3384550"/>
          <p14:tracePt t="3189" x="1333500" y="3384550"/>
          <p14:tracePt t="3206" x="1352550" y="3384550"/>
          <p14:tracePt t="3223" x="1371600" y="3384550"/>
          <p14:tracePt t="3239" x="1377950" y="3384550"/>
          <p14:tracePt t="5904" x="1384300" y="3384550"/>
          <p14:tracePt t="5928" x="1384300" y="3378200"/>
          <p14:tracePt t="5944" x="1377950" y="3371850"/>
          <p14:tracePt t="5952" x="1358900" y="3371850"/>
          <p14:tracePt t="5961" x="1320800" y="3365500"/>
          <p14:tracePt t="5971" x="1276350" y="3365500"/>
          <p14:tracePt t="5987" x="1136650" y="3340100"/>
          <p14:tracePt t="6004" x="990600" y="3321050"/>
          <p14:tracePt t="6020" x="908050" y="3257550"/>
          <p14:tracePt t="6037" x="825500" y="3149600"/>
          <p14:tracePt t="6054" x="755650" y="2965450"/>
          <p14:tracePt t="6070" x="704850" y="2781300"/>
          <p14:tracePt t="6087" x="679450" y="2590800"/>
          <p14:tracePt t="6103" x="711200" y="2362200"/>
          <p14:tracePt t="6120" x="831850" y="2235200"/>
          <p14:tracePt t="6137" x="971550" y="2165350"/>
          <p14:tracePt t="6153" x="1130300" y="2120900"/>
          <p14:tracePt t="6170" x="1314450" y="2108200"/>
          <p14:tracePt t="6187" x="1479550" y="2108200"/>
          <p14:tracePt t="6203" x="1606550" y="2146300"/>
          <p14:tracePt t="6220" x="1752600" y="2235200"/>
          <p14:tracePt t="6237" x="1822450" y="2343150"/>
          <p14:tracePt t="6253" x="1847850" y="2482850"/>
          <p14:tracePt t="6270" x="1835150" y="2654300"/>
          <p14:tracePt t="6287" x="1746250" y="2863850"/>
          <p14:tracePt t="6303" x="1644650" y="3067050"/>
          <p14:tracePt t="6320" x="1498600" y="3289300"/>
          <p14:tracePt t="6337" x="1409700" y="3378200"/>
          <p14:tracePt t="6353" x="1346200" y="3409950"/>
          <p14:tracePt t="6370" x="1339850" y="3416300"/>
          <p14:tracePt t="6386" x="1327150" y="3416300"/>
          <p14:tracePt t="6403" x="1320800" y="3416300"/>
          <p14:tracePt t="6420" x="1308100" y="3403600"/>
          <p14:tracePt t="6436" x="1308100" y="3352800"/>
          <p14:tracePt t="6454" x="1308100" y="3327400"/>
          <p14:tracePt t="6470" x="1308100" y="3314700"/>
          <p14:tracePt t="6489" x="1308100" y="3302000"/>
          <p14:tracePt t="6633" x="1314450" y="3308350"/>
          <p14:tracePt t="6646" x="1314450" y="3314700"/>
          <p14:tracePt t="6658" x="1314450" y="3340100"/>
          <p14:tracePt t="6670" x="1314450" y="3359150"/>
          <p14:tracePt t="6686" x="1314450" y="3390900"/>
          <p14:tracePt t="6703" x="1314450" y="3429000"/>
          <p14:tracePt t="6913" x="1308100" y="3435350"/>
          <p14:tracePt t="6930" x="1308100" y="3441700"/>
          <p14:tracePt t="6946" x="1308100" y="3448050"/>
          <p14:tracePt t="6976" x="1314450" y="3448050"/>
          <p14:tracePt t="6992" x="1320800" y="3448050"/>
          <p14:tracePt t="7000" x="1327150" y="3448050"/>
          <p14:tracePt t="7008" x="1339850" y="3448050"/>
          <p14:tracePt t="7025" x="1365250" y="3441700"/>
          <p14:tracePt t="7036" x="1384300" y="3435350"/>
          <p14:tracePt t="7053" x="1403350" y="3422650"/>
          <p14:tracePt t="7069" x="1409700" y="3422650"/>
          <p14:tracePt t="7096" x="1416050" y="3422650"/>
          <p14:tracePt t="7107" x="1422400" y="3422650"/>
          <p14:tracePt t="7405" x="1435100" y="3422650"/>
          <p14:tracePt t="7417" x="1562100" y="3416300"/>
          <p14:tracePt t="7429" x="1771650" y="3416300"/>
          <p14:tracePt t="7436" x="2012950" y="3403600"/>
          <p14:tracePt t="7453" x="2343150" y="3365500"/>
          <p14:tracePt t="7469" x="2463800" y="3340100"/>
          <p14:tracePt t="7486" x="2527300" y="3314700"/>
          <p14:tracePt t="7502" x="2641600" y="3282950"/>
          <p14:tracePt t="7519" x="2724150" y="3276600"/>
          <p14:tracePt t="7536" x="2813050" y="3276600"/>
          <p14:tracePt t="7552" x="2838450" y="3276600"/>
          <p14:tracePt t="7585" x="2844800" y="3282950"/>
          <p14:tracePt t="7602" x="2844800" y="3308350"/>
          <p14:tracePt t="7619" x="2844800" y="3314700"/>
          <p14:tracePt t="7635" x="2844800" y="3327400"/>
          <p14:tracePt t="7641" x="2838450" y="3333750"/>
          <p14:tracePt t="7669" x="2832100" y="3340100"/>
          <p14:tracePt t="7685" x="2838450" y="3365500"/>
          <p14:tracePt t="7702" x="2889250" y="3365500"/>
          <p14:tracePt t="7719" x="2952750" y="3378200"/>
          <p14:tracePt t="7735" x="3060700" y="3397250"/>
          <p14:tracePt t="7752" x="3333750" y="3460750"/>
          <p14:tracePt t="7769" x="3543300" y="3517900"/>
          <p14:tracePt t="7785" x="3702050" y="3613150"/>
          <p14:tracePt t="7802" x="3829050" y="3714750"/>
          <p14:tracePt t="7819" x="3892550" y="3778250"/>
          <p14:tracePt t="8073" x="3886200" y="3752850"/>
          <p14:tracePt t="8085" x="3879850" y="3727450"/>
          <p14:tracePt t="8101" x="3854450" y="3689350"/>
          <p14:tracePt t="8111" x="3841750" y="3676650"/>
          <p14:tracePt t="8118" x="3803650" y="3663950"/>
          <p14:tracePt t="8135" x="3568700" y="3606800"/>
          <p14:tracePt t="8140" x="3397250" y="3562350"/>
          <p14:tracePt t="8152" x="3314700" y="3536950"/>
          <p14:tracePt t="8168" x="3041650" y="3422650"/>
          <p14:tracePt t="8185" x="2965450" y="3378200"/>
          <p14:tracePt t="8202" x="2882900" y="3340100"/>
          <p14:tracePt t="8218" x="2857500" y="3333750"/>
          <p14:tracePt t="8235" x="2851150" y="3327400"/>
          <p14:tracePt t="8289" x="2844800" y="3321050"/>
          <p14:tracePt t="8296" x="2838450" y="3321050"/>
          <p14:tracePt t="8305" x="2832100" y="3321050"/>
          <p14:tracePt t="8318" x="2787650" y="3340100"/>
          <p14:tracePt t="8335" x="2667000" y="3371850"/>
          <p14:tracePt t="8351" x="2482850" y="3397250"/>
          <p14:tracePt t="8368" x="2444750" y="3397250"/>
          <p14:tracePt t="8385" x="2438400" y="3397250"/>
          <p14:tracePt t="9608" x="2482850" y="3397250"/>
          <p14:tracePt t="9617" x="2571750" y="3397250"/>
          <p14:tracePt t="9625" x="2673350" y="3397250"/>
          <p14:tracePt t="9634" x="2768600" y="3397250"/>
          <p14:tracePt t="9651" x="2959100" y="3384550"/>
          <p14:tracePt t="9667" x="3162300" y="3359150"/>
          <p14:tracePt t="9684" x="3333750" y="3340100"/>
          <p14:tracePt t="9700" x="3543300" y="3340100"/>
          <p14:tracePt t="9717" x="3721100" y="3340100"/>
          <p14:tracePt t="9734" x="3835400" y="3340100"/>
          <p14:tracePt t="9750" x="3886200" y="3340100"/>
          <p14:tracePt t="9767" x="3930650" y="3340100"/>
          <p14:tracePt t="9784" x="3956050" y="3340100"/>
          <p14:tracePt t="9800" x="3981450" y="3340100"/>
          <p14:tracePt t="22914" x="3981450" y="3333750"/>
          <p14:tracePt t="22931" x="4000500" y="3333750"/>
          <p14:tracePt t="22939" x="4013200" y="3327400"/>
          <p14:tracePt t="22955" x="4083050" y="3314700"/>
          <p14:tracePt t="22973" x="4133850" y="3308350"/>
          <p14:tracePt t="22992" x="4184650" y="3308350"/>
          <p14:tracePt t="23005" x="4241800" y="3295650"/>
          <p14:tracePt t="23022" x="4330700" y="3270250"/>
          <p14:tracePt t="23039" x="4470400" y="3232150"/>
          <p14:tracePt t="23055" x="4603750" y="3200400"/>
          <p14:tracePt t="23072" x="4737100" y="3162300"/>
          <p14:tracePt t="23089" x="4781550" y="3162300"/>
          <p14:tracePt t="23105" x="4813300" y="3143250"/>
          <p14:tracePt t="23122" x="4870450" y="3130550"/>
          <p14:tracePt t="23139" x="4921250" y="3117850"/>
          <p14:tracePt t="23144" x="4959350" y="3105150"/>
          <p14:tracePt t="23155" x="4978400" y="3105150"/>
          <p14:tracePt t="23172" x="4991100" y="3098800"/>
          <p14:tracePt t="23188" x="4997450" y="3098800"/>
          <p14:tracePt t="23222" x="5010150" y="3098800"/>
          <p14:tracePt t="23239" x="5016500" y="3098800"/>
          <p14:tracePt t="23255" x="5060950" y="3098800"/>
          <p14:tracePt t="23272" x="5105400" y="3098800"/>
          <p14:tracePt t="23288" x="5137150" y="3098800"/>
          <p14:tracePt t="23305" x="5149850" y="3111500"/>
          <p14:tracePt t="23322" x="5156200" y="3117850"/>
          <p14:tracePt t="23339" x="5175250" y="3117850"/>
          <p14:tracePt t="23356" x="5194300" y="3130550"/>
          <p14:tracePt t="23372" x="5219700" y="3143250"/>
          <p14:tracePt t="23388" x="5245100" y="3181350"/>
          <p14:tracePt t="23405" x="5245100" y="3194050"/>
          <p14:tracePt t="23422" x="5245100" y="3200400"/>
          <p14:tracePt t="23697" x="5245100" y="3213100"/>
          <p14:tracePt t="23708" x="5238750" y="3219450"/>
          <p14:tracePt t="23721" x="5232400" y="3219450"/>
          <p14:tracePt t="23738" x="5226050" y="3232150"/>
          <p14:tracePt t="23755" x="5226050" y="3238500"/>
          <p14:tracePt t="23776" x="5226050" y="3244850"/>
          <p14:tracePt t="23788" x="5226050" y="3257550"/>
          <p14:tracePt t="23805" x="5219700" y="3263900"/>
          <p14:tracePt t="23821" x="5213350" y="3270250"/>
          <p14:tracePt t="23838" x="5207000" y="3276600"/>
          <p14:tracePt t="23855" x="5200650" y="3295650"/>
          <p14:tracePt t="24023" x="5207000" y="3295650"/>
          <p14:tracePt t="24031" x="5257800" y="3295650"/>
          <p14:tracePt t="24042" x="5340350" y="3295650"/>
          <p14:tracePt t="24054" x="5454650" y="3295650"/>
          <p14:tracePt t="24071" x="5721350" y="3346450"/>
          <p14:tracePt t="24088" x="6159500" y="3429000"/>
          <p14:tracePt t="24105" x="6572250" y="3505200"/>
          <p14:tracePt t="24122" x="7435850" y="3632200"/>
          <p14:tracePt t="24138" x="8388350" y="3676650"/>
          <p14:tracePt t="24154" x="9182100" y="3676650"/>
          <p14:tracePt t="24171" x="9575800" y="3676650"/>
          <p14:tracePt t="24188" x="9671050" y="3644900"/>
          <p14:tracePt t="24205" x="9696450" y="3619500"/>
          <p14:tracePt t="24221" x="9702800" y="3613150"/>
          <p14:tracePt t="24238" x="9702800" y="3606800"/>
          <p14:tracePt t="24920" x="9702800" y="3594100"/>
          <p14:tracePt t="24928" x="9664700" y="3581400"/>
          <p14:tracePt t="24937" x="9582150" y="3556000"/>
          <p14:tracePt t="24954" x="9353550" y="3505200"/>
          <p14:tracePt t="24970" x="8883650" y="3454400"/>
          <p14:tracePt t="24987" x="8693150" y="3441700"/>
          <p14:tracePt t="25003" x="8648700" y="3441700"/>
          <p14:tracePt t="25064" x="8655050" y="3448050"/>
          <p14:tracePt t="25075" x="8680450" y="3454400"/>
          <p14:tracePt t="25080" x="8724900" y="3460750"/>
          <p14:tracePt t="25091" x="8750300" y="3467100"/>
          <p14:tracePt t="25104" x="8813800" y="3486150"/>
          <p14:tracePt t="25120" x="8997950" y="3492500"/>
          <p14:tracePt t="25137" x="9086850" y="3492500"/>
          <p14:tracePt t="25169" x="9093200" y="3492500"/>
          <p14:tracePt t="25176" x="9093200" y="3486150"/>
          <p14:tracePt t="28857" x="9093200" y="3473450"/>
          <p14:tracePt t="28865" x="9093200" y="3467100"/>
          <p14:tracePt t="28880" x="9093200" y="3460750"/>
          <p14:tracePt t="28888" x="9074150" y="3441700"/>
          <p14:tracePt t="28900" x="9042400" y="3441700"/>
          <p14:tracePt t="28917" x="8991600" y="3435350"/>
          <p14:tracePt t="28933" x="8978900" y="3429000"/>
          <p14:tracePt t="28951" x="8991600" y="3429000"/>
          <p14:tracePt t="28967" x="9080500" y="3429000"/>
          <p14:tracePt t="28983" x="9194800" y="3454400"/>
          <p14:tracePt t="29000" x="9410700" y="3397250"/>
          <p14:tracePt t="29017" x="9512300" y="3308350"/>
          <p14:tracePt t="29033" x="9556750" y="3263900"/>
          <p14:tracePt t="29050" x="9556750" y="3238500"/>
          <p14:tracePt t="29153" x="9563100" y="3238500"/>
          <p14:tracePt t="29159" x="9575800" y="3238500"/>
          <p14:tracePt t="29170" x="9582150" y="3238500"/>
          <p14:tracePt t="29183" x="9588500" y="3238500"/>
          <p14:tracePt t="29200" x="9601200" y="3257550"/>
          <p14:tracePt t="29217" x="9601200" y="3302000"/>
          <p14:tracePt t="29233" x="9556750" y="3378200"/>
          <p14:tracePt t="29250" x="9518650" y="3416300"/>
          <p14:tracePt t="29267" x="9436100" y="3511550"/>
          <p14:tracePt t="29283" x="9315450" y="3651250"/>
          <p14:tracePt t="29300" x="9112250" y="3816350"/>
          <p14:tracePt t="29317" x="8928100" y="4019550"/>
          <p14:tracePt t="29333" x="8750300" y="4267200"/>
          <p14:tracePt t="29350" x="8585200" y="4540250"/>
          <p14:tracePt t="29366" x="8318500" y="4895850"/>
          <p14:tracePt t="29383" x="7912100" y="5327650"/>
          <p14:tracePt t="29400" x="7194550" y="5848350"/>
          <p14:tracePt t="29416" x="6851650" y="6000750"/>
          <p14:tracePt t="29433" x="6699250" y="6051550"/>
          <p14:tracePt t="29450" x="6534150" y="6064250"/>
          <p14:tracePt t="29466" x="6419850" y="6064250"/>
          <p14:tracePt t="29483" x="6280150" y="6064250"/>
          <p14:tracePt t="29500" x="6115050" y="6064250"/>
          <p14:tracePt t="29516" x="5924550" y="6064250"/>
          <p14:tracePt t="29533" x="5784850" y="6076950"/>
          <p14:tracePt t="29550" x="5594350" y="6115050"/>
          <p14:tracePt t="29567" x="5219700" y="6146800"/>
          <p14:tracePt t="29583" x="5048250" y="6146800"/>
          <p14:tracePt t="29600" x="5010150" y="6146800"/>
          <p14:tracePt t="30338" x="5003800" y="6146800"/>
          <p14:tracePt t="30377" x="5003800" y="6140450"/>
          <p14:tracePt t="30393" x="5016500" y="6140450"/>
          <p14:tracePt t="30403" x="5022850" y="6140450"/>
          <p14:tracePt t="30416" x="5029200" y="6140450"/>
          <p14:tracePt t="30440" x="5035550" y="6140450"/>
          <p14:tracePt t="30658" x="5041900" y="6140450"/>
          <p14:tracePt t="31337" x="5054600" y="6140450"/>
          <p14:tracePt t="31348" x="5067300" y="6134100"/>
          <p14:tracePt t="31355" x="5073650" y="6121400"/>
          <p14:tracePt t="31365" x="5073650" y="6115050"/>
          <p14:tracePt t="31382" x="5086350" y="6089650"/>
          <p14:tracePt t="31398" x="5086350" y="6051550"/>
          <p14:tracePt t="31415" x="5073650" y="6013450"/>
          <p14:tracePt t="31432" x="5029200" y="5975350"/>
          <p14:tracePt t="31448" x="4978400" y="5937250"/>
          <p14:tracePt t="31465" x="4895850" y="5911850"/>
          <p14:tracePt t="31481" x="4800600" y="5880100"/>
          <p14:tracePt t="31498" x="4781550" y="5873750"/>
          <p14:tracePt t="31515" x="4775200" y="5873750"/>
          <p14:tracePt t="31560" x="4762500" y="5873750"/>
          <p14:tracePt t="31664" x="4756150" y="5873750"/>
          <p14:tracePt t="36963" x="4756150" y="5880100"/>
          <p14:tracePt t="36976" x="4686300" y="5924550"/>
          <p14:tracePt t="36988" x="4629150" y="5937250"/>
          <p14:tracePt t="36993" x="4533900" y="5937250"/>
          <p14:tracePt t="37010" x="4457700" y="5937250"/>
          <p14:tracePt t="37026" x="4451350" y="5937250"/>
          <p14:tracePt t="37834" x="4451350" y="5943600"/>
          <p14:tracePt t="37858" x="4451350" y="5949950"/>
          <p14:tracePt t="37888" x="4470400" y="5956300"/>
          <p14:tracePt t="37896" x="4470400" y="5962650"/>
          <p14:tracePt t="37913" x="4476750" y="5969000"/>
          <p14:tracePt t="37926" x="4489450" y="5969000"/>
          <p14:tracePt t="37943" x="4565650" y="5994400"/>
          <p14:tracePt t="37959" x="4578350" y="5994400"/>
          <p14:tracePt t="37976" x="4591050" y="5994400"/>
          <p14:tracePt t="38124" x="4591050" y="5988050"/>
          <p14:tracePt t="38136" x="4591050" y="5969000"/>
          <p14:tracePt t="38151" x="4616450" y="5937250"/>
          <p14:tracePt t="42482" x="4692650" y="5937250"/>
          <p14:tracePt t="42491" x="4921250" y="5943600"/>
          <p14:tracePt t="42505" x="5772150" y="6038850"/>
          <p14:tracePt t="42522" x="6661150" y="6210300"/>
          <p14:tracePt t="42538" x="6826250" y="6407150"/>
          <p14:tracePt t="42555" x="6756400" y="6616700"/>
          <p14:tracePt t="42572" x="6464300" y="6851650"/>
          <p14:tracePt t="42589" x="6299200" y="6851650"/>
          <p14:tracePt t="42794" x="6299200" y="6807200"/>
          <p14:tracePt t="42802" x="6299200" y="6724650"/>
          <p14:tracePt t="42812" x="6311900" y="6616700"/>
          <p14:tracePt t="42821" x="6362700" y="6527800"/>
          <p14:tracePt t="42838" x="6426200" y="6394450"/>
          <p14:tracePt t="42855" x="6375400" y="6254750"/>
          <p14:tracePt t="42871" x="6330950" y="6197600"/>
          <p14:tracePt t="42888" x="6280150" y="5981700"/>
          <p14:tracePt t="42905" x="6280150" y="5943600"/>
          <p14:tracePt t="42921" x="6261100" y="5918200"/>
          <p14:tracePt t="42938" x="6254750" y="5899150"/>
          <p14:tracePt t="42955" x="6254750" y="5867400"/>
          <p14:tracePt t="42971" x="6254750" y="5829300"/>
          <p14:tracePt t="42988" x="6254750" y="5803900"/>
          <p14:tracePt t="43005" x="6261100" y="5784850"/>
          <p14:tracePt t="43021" x="6280150" y="5765800"/>
          <p14:tracePt t="43038" x="6311900" y="5740400"/>
          <p14:tracePt t="43054" x="6350000" y="5721350"/>
          <p14:tracePt t="43071" x="6407150" y="5702300"/>
          <p14:tracePt t="43088" x="6527800" y="5670550"/>
          <p14:tracePt t="43105" x="6635750" y="5645150"/>
          <p14:tracePt t="43121" x="6813550" y="5645150"/>
          <p14:tracePt t="43138" x="7156450" y="5645150"/>
          <p14:tracePt t="43154" x="7924800" y="5695950"/>
          <p14:tracePt t="43171" x="8934450" y="5848350"/>
          <p14:tracePt t="43188" x="10223500" y="6032500"/>
          <p14:tracePt t="43204" x="11836400" y="6337300"/>
          <p14:tracePt t="43221" x="12185650" y="6648450"/>
          <p14:tracePt t="43238" x="12185650" y="685165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AB94DD-8964-4781-90A4-1F990483E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60ECDC7A-490C-427C-ABE9-9010D570EF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559033" y="876956"/>
            <a:ext cx="9073933" cy="5104088"/>
          </a:xfrm>
        </p:spPr>
      </p:pic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7DE11CD2-6A87-4E52-BC34-AD45FCC9E490}"/>
              </a:ext>
            </a:extLst>
          </p:cNvPr>
          <p:cNvCxnSpPr/>
          <p:nvPr/>
        </p:nvCxnSpPr>
        <p:spPr>
          <a:xfrm>
            <a:off x="8923283" y="2249214"/>
            <a:ext cx="112460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F0A68515-8703-4B76-B4B1-691ED70B13C9}"/>
              </a:ext>
            </a:extLst>
          </p:cNvPr>
          <p:cNvCxnSpPr/>
          <p:nvPr/>
        </p:nvCxnSpPr>
        <p:spPr>
          <a:xfrm>
            <a:off x="8944304" y="2406869"/>
            <a:ext cx="112460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8362B56C-F4CD-4EC7-91F1-3BB9707227D6}"/>
              </a:ext>
            </a:extLst>
          </p:cNvPr>
          <p:cNvCxnSpPr/>
          <p:nvPr/>
        </p:nvCxnSpPr>
        <p:spPr>
          <a:xfrm>
            <a:off x="8918028" y="2564524"/>
            <a:ext cx="112460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EFE12F49-C7AA-4C49-88FB-45016745799A}"/>
              </a:ext>
            </a:extLst>
          </p:cNvPr>
          <p:cNvCxnSpPr/>
          <p:nvPr/>
        </p:nvCxnSpPr>
        <p:spPr>
          <a:xfrm>
            <a:off x="8923282" y="2732690"/>
            <a:ext cx="112460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直線接點 13">
            <a:extLst>
              <a:ext uri="{FF2B5EF4-FFF2-40B4-BE49-F238E27FC236}">
                <a16:creationId xmlns:a16="http://schemas.microsoft.com/office/drawing/2014/main" id="{EF86276A-8CA3-4093-A435-A7B7E8DA1BF2}"/>
              </a:ext>
            </a:extLst>
          </p:cNvPr>
          <p:cNvCxnSpPr/>
          <p:nvPr/>
        </p:nvCxnSpPr>
        <p:spPr>
          <a:xfrm>
            <a:off x="8918027" y="2102069"/>
            <a:ext cx="112460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54C706F1-B581-48E9-9A83-F582721308AA}"/>
              </a:ext>
            </a:extLst>
          </p:cNvPr>
          <p:cNvCxnSpPr/>
          <p:nvPr/>
        </p:nvCxnSpPr>
        <p:spPr>
          <a:xfrm>
            <a:off x="8944303" y="2154621"/>
            <a:ext cx="112460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CF822802-9510-40C3-8210-3F323010F906}"/>
              </a:ext>
            </a:extLst>
          </p:cNvPr>
          <p:cNvCxnSpPr/>
          <p:nvPr/>
        </p:nvCxnSpPr>
        <p:spPr>
          <a:xfrm>
            <a:off x="8944304" y="2322787"/>
            <a:ext cx="112460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C52FFB4D-5B31-4F39-8AB1-686F10CA35BE}"/>
              </a:ext>
            </a:extLst>
          </p:cNvPr>
          <p:cNvCxnSpPr/>
          <p:nvPr/>
        </p:nvCxnSpPr>
        <p:spPr>
          <a:xfrm>
            <a:off x="8944303" y="2480442"/>
            <a:ext cx="112460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CFE9A408-10E3-4382-A1A1-01258E46D720}"/>
              </a:ext>
            </a:extLst>
          </p:cNvPr>
          <p:cNvCxnSpPr/>
          <p:nvPr/>
        </p:nvCxnSpPr>
        <p:spPr>
          <a:xfrm>
            <a:off x="8944303" y="2638097"/>
            <a:ext cx="112460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4B255F02-10B1-4DAC-9421-989ACF80D46D}"/>
              </a:ext>
            </a:extLst>
          </p:cNvPr>
          <p:cNvSpPr txBox="1"/>
          <p:nvPr/>
        </p:nvSpPr>
        <p:spPr>
          <a:xfrm>
            <a:off x="8804400" y="1240371"/>
            <a:ext cx="1828566" cy="1862048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altLang="zh-TW" sz="11500" b="1" dirty="0">
                <a:solidFill>
                  <a:srgbClr val="855A32"/>
                </a:solidFill>
              </a:rPr>
              <a:t>20</a:t>
            </a:r>
            <a:endParaRPr lang="zh-TW" altLang="en-US" sz="7200" b="1" dirty="0">
              <a:solidFill>
                <a:srgbClr val="855A32"/>
              </a:solidFill>
            </a:endParaRPr>
          </a:p>
        </p:txBody>
      </p:sp>
      <p:pic>
        <p:nvPicPr>
          <p:cNvPr id="4" name="音訊 3">
            <a:hlinkClick r:id="" action="ppaction://media"/>
            <a:extLst>
              <a:ext uri="{FF2B5EF4-FFF2-40B4-BE49-F238E27FC236}">
                <a16:creationId xmlns:a16="http://schemas.microsoft.com/office/drawing/2014/main" id="{B1F6B50B-7422-4366-86E8-D7B367A7B8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521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59"/>
    </mc:Choice>
    <mc:Fallback xmlns="">
      <p:transition spd="slow" advTm="60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28" x="12134850" y="6750050"/>
          <p14:tracePt t="4840" x="11950700" y="6508750"/>
          <p14:tracePt t="4849" x="11728450" y="6242050"/>
          <p14:tracePt t="4864" x="10915650" y="5759450"/>
          <p14:tracePt t="4880" x="9728200" y="5295900"/>
          <p14:tracePt t="4897" x="8128000" y="4660900"/>
          <p14:tracePt t="4914" x="6013450" y="4038600"/>
          <p14:tracePt t="4931" x="2489200" y="3054350"/>
          <p14:tracePt t="4947" x="958850" y="2241550"/>
          <p14:tracePt t="4964" x="0" y="1320800"/>
          <p14:tracePt t="4981" x="0" y="425450"/>
          <p14:tracePt t="4997" x="0" y="0"/>
          <p14:tracePt t="5780" x="1333500" y="9525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靶心設計的裝飾影像">
            <a:extLst>
              <a:ext uri="{FF2B5EF4-FFF2-40B4-BE49-F238E27FC236}">
                <a16:creationId xmlns:a16="http://schemas.microsoft.com/office/drawing/2014/main" id="{4BE4B96E-5EA8-4897-BE2C-FDAE5768F9C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15000"/>
          </a:blip>
          <a:srcRect t="6584" b="9171"/>
          <a:stretch/>
        </p:blipFill>
        <p:spPr>
          <a:xfrm>
            <a:off x="157684" y="2030"/>
            <a:ext cx="12191980" cy="6855970"/>
          </a:xfrm>
          <a:prstGeom prst="rect">
            <a:avLst/>
          </a:prstGeom>
        </p:spPr>
      </p:pic>
      <p:sp>
        <p:nvSpPr>
          <p:cNvPr id="25" name="矩形 24">
            <a:extLst>
              <a:ext uri="{FF2B5EF4-FFF2-40B4-BE49-F238E27FC236}">
                <a16:creationId xmlns:a16="http://schemas.microsoft.com/office/drawing/2014/main" id="{4DE0D6BE-330A-422D-9BD9-1E18F73C6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graphicFrame>
        <p:nvGraphicFramePr>
          <p:cNvPr id="15" name="內容版面配置區 2" descr="圖示分葉標籤清單 SmartArt">
            <a:extLst>
              <a:ext uri="{FF2B5EF4-FFF2-40B4-BE49-F238E27FC236}">
                <a16:creationId xmlns:a16="http://schemas.microsoft.com/office/drawing/2014/main" id="{DB795D70-DE99-4B47-B26B-2E9603E87D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5166510"/>
              </p:ext>
            </p:extLst>
          </p:nvPr>
        </p:nvGraphicFramePr>
        <p:xfrm>
          <a:off x="1076793" y="894036"/>
          <a:ext cx="10353762" cy="36951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3" name="文字方塊 2">
            <a:extLst>
              <a:ext uri="{FF2B5EF4-FFF2-40B4-BE49-F238E27FC236}">
                <a16:creationId xmlns:a16="http://schemas.microsoft.com/office/drawing/2014/main" id="{AD68E8AF-7A3C-4EAA-A1A4-417900072DF5}"/>
              </a:ext>
            </a:extLst>
          </p:cNvPr>
          <p:cNvSpPr txBox="1"/>
          <p:nvPr/>
        </p:nvSpPr>
        <p:spPr>
          <a:xfrm>
            <a:off x="984884" y="3094708"/>
            <a:ext cx="2812035" cy="1931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Aft>
                <a:spcPts val="1200"/>
              </a:spcAft>
              <a:defRPr cap="all"/>
            </a:pPr>
            <a:r>
              <a:rPr lang="zh-TW" altLang="en-US" sz="24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動機：</a:t>
            </a:r>
            <a:endParaRPr lang="en-US" altLang="zh-TW" sz="2400" b="1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lvl="0" algn="ctr">
              <a:spcAft>
                <a:spcPts val="300"/>
              </a:spcAft>
              <a:defRPr cap="all"/>
            </a:pPr>
            <a:r>
              <a:rPr lang="zh-TW" altLang="en-US" sz="2000" b="1" cap="all" dirty="0">
                <a:solidFill>
                  <a:prstClr val="white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凡事從簡單開始</a:t>
            </a:r>
            <a:endParaRPr lang="en-US" altLang="zh-TW" sz="2000" b="1" cap="all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lvl="0" algn="ctr">
              <a:spcAft>
                <a:spcPts val="300"/>
              </a:spcAft>
              <a:defRPr cap="all"/>
            </a:pPr>
            <a:r>
              <a:rPr lang="zh-TW" altLang="en-US" sz="2000" b="1" cap="all" dirty="0">
                <a:solidFill>
                  <a:prstClr val="white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雖然看似簡單</a:t>
            </a:r>
            <a:endParaRPr lang="en-US" altLang="zh-TW" sz="2000" b="1" cap="all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lvl="0" algn="ctr">
              <a:spcAft>
                <a:spcPts val="300"/>
              </a:spcAft>
              <a:defRPr cap="all"/>
            </a:pPr>
            <a:r>
              <a:rPr lang="zh-TW" altLang="en-US" sz="2000" b="1" cap="all" dirty="0">
                <a:solidFill>
                  <a:prstClr val="white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內容卻能包含許多知識</a:t>
            </a:r>
            <a:endParaRPr lang="en-US" altLang="zh-TW" sz="2000" b="1" cap="all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162FA54-D174-4905-8FBB-42F24879371E}"/>
              </a:ext>
            </a:extLst>
          </p:cNvPr>
          <p:cNvSpPr txBox="1"/>
          <p:nvPr/>
        </p:nvSpPr>
        <p:spPr>
          <a:xfrm>
            <a:off x="3743713" y="3056483"/>
            <a:ext cx="470457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ct val="0"/>
              </a:spcBef>
              <a:spcAft>
                <a:spcPts val="1200"/>
              </a:spcAft>
              <a:defRPr cap="all"/>
            </a:pPr>
            <a:r>
              <a:rPr lang="zh-TW" altLang="en-US" sz="2400" b="1" cap="all" dirty="0">
                <a:solidFill>
                  <a:prstClr val="white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內容：</a:t>
            </a:r>
            <a:endParaRPr lang="en-US" altLang="zh-TW" sz="2400" b="1" cap="all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lvl="0" algn="ctr">
              <a:spcBef>
                <a:spcPct val="0"/>
              </a:spcBef>
              <a:spcAft>
                <a:spcPts val="600"/>
              </a:spcAft>
              <a:defRPr cap="all"/>
            </a:pPr>
            <a:r>
              <a:rPr lang="zh-TW" altLang="en-US" b="1" cap="all" dirty="0">
                <a:solidFill>
                  <a:prstClr val="white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使用</a:t>
            </a:r>
            <a:r>
              <a:rPr lang="en-US" altLang="zh-TW" b="1" cap="all" dirty="0">
                <a:solidFill>
                  <a:prstClr val="white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python </a:t>
            </a:r>
            <a:r>
              <a:rPr lang="en-US" altLang="zh-TW" b="1" cap="all" dirty="0" err="1">
                <a:solidFill>
                  <a:prstClr val="white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spyder</a:t>
            </a:r>
            <a:r>
              <a:rPr lang="en-US" altLang="zh-TW" b="1" cap="all" dirty="0">
                <a:solidFill>
                  <a:prstClr val="white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</a:p>
          <a:p>
            <a:pPr lvl="0" algn="ctr">
              <a:spcBef>
                <a:spcPct val="0"/>
              </a:spcBef>
              <a:spcAft>
                <a:spcPts val="600"/>
              </a:spcAft>
              <a:defRPr cap="all"/>
            </a:pPr>
            <a:r>
              <a:rPr lang="en-US" altLang="zh-TW" b="1" cap="all" dirty="0">
                <a:solidFill>
                  <a:prstClr val="white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               </a:t>
            </a:r>
            <a:r>
              <a:rPr lang="en-US" altLang="zh-TW" b="1" cap="all" dirty="0" err="1">
                <a:solidFill>
                  <a:prstClr val="white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Pygame</a:t>
            </a:r>
            <a:r>
              <a:rPr lang="en-US" altLang="zh-TW" b="1" cap="all" dirty="0">
                <a:solidFill>
                  <a:prstClr val="white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(HTML CSS)</a:t>
            </a:r>
          </a:p>
          <a:p>
            <a:pPr lvl="0" algn="ctr">
              <a:spcBef>
                <a:spcPct val="0"/>
              </a:spcBef>
              <a:spcAft>
                <a:spcPts val="600"/>
              </a:spcAft>
              <a:defRPr cap="all"/>
            </a:pPr>
            <a:r>
              <a:rPr lang="zh-TW" altLang="en-US" b="1" cap="all" dirty="0">
                <a:solidFill>
                  <a:prstClr val="white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先使用</a:t>
            </a:r>
            <a:r>
              <a:rPr lang="en-US" altLang="zh-TW" b="1" cap="all" dirty="0" err="1">
                <a:solidFill>
                  <a:prstClr val="white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pygame</a:t>
            </a:r>
            <a:r>
              <a:rPr lang="zh-TW" altLang="en-US" b="1" cap="all" dirty="0">
                <a:solidFill>
                  <a:prstClr val="white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做出來</a:t>
            </a:r>
            <a:endParaRPr lang="en-US" altLang="zh-TW" b="1" cap="all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lvl="0" algn="ctr">
              <a:spcBef>
                <a:spcPct val="0"/>
              </a:spcBef>
              <a:spcAft>
                <a:spcPts val="600"/>
              </a:spcAft>
              <a:defRPr cap="all"/>
            </a:pPr>
            <a:r>
              <a:rPr lang="zh-TW" altLang="en-US" b="1" cap="all" dirty="0">
                <a:solidFill>
                  <a:prstClr val="white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後再進一步看能不能使用</a:t>
            </a:r>
            <a:r>
              <a:rPr lang="en-US" altLang="zh-TW" b="1" cap="all" dirty="0">
                <a:solidFill>
                  <a:prstClr val="white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HTML</a:t>
            </a:r>
            <a:r>
              <a:rPr lang="zh-TW" altLang="en-US" b="1" cap="all" dirty="0">
                <a:solidFill>
                  <a:prstClr val="white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endParaRPr lang="zh-tw" altLang="zh-TW" b="1" cap="all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6D0BF12-FC58-44C3-B51B-EEA6A97B3F0D}"/>
              </a:ext>
            </a:extLst>
          </p:cNvPr>
          <p:cNvSpPr txBox="1"/>
          <p:nvPr/>
        </p:nvSpPr>
        <p:spPr>
          <a:xfrm>
            <a:off x="8605959" y="3094708"/>
            <a:ext cx="2601157" cy="1156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Aft>
                <a:spcPts val="800"/>
              </a:spcAft>
              <a:defRPr cap="all"/>
            </a:pPr>
            <a:r>
              <a:rPr lang="zh-TW" altLang="en-US" sz="24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目的：</a:t>
            </a:r>
            <a:endParaRPr lang="en-US" altLang="zh-TW" sz="2400" b="1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lvl="0" algn="ctr">
              <a:spcAft>
                <a:spcPts val="300"/>
              </a:spcAft>
              <a:defRPr cap="all"/>
            </a:pPr>
            <a:r>
              <a:rPr lang="zh-TW" altLang="en-US" b="1" cap="all" dirty="0">
                <a:solidFill>
                  <a:prstClr val="white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開玩</a:t>
            </a:r>
            <a:endParaRPr lang="en-US" altLang="zh-TW" b="1" cap="all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lvl="0" algn="ctr">
              <a:spcAft>
                <a:spcPts val="300"/>
              </a:spcAft>
              <a:defRPr cap="all"/>
            </a:pPr>
            <a:r>
              <a:rPr lang="en-US" altLang="zh-TW" dirty="0"/>
              <a:t>OOXXOXOX</a:t>
            </a:r>
            <a:endParaRPr lang="zh-TW" altLang="en-US" dirty="0"/>
          </a:p>
        </p:txBody>
      </p:sp>
      <p:sp>
        <p:nvSpPr>
          <p:cNvPr id="9" name="標題 8">
            <a:extLst>
              <a:ext uri="{FF2B5EF4-FFF2-40B4-BE49-F238E27FC236}">
                <a16:creationId xmlns:a16="http://schemas.microsoft.com/office/drawing/2014/main" id="{693CA1DA-B4A8-4FB4-AF09-5E5E5F6A4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0" name="音訊 9">
            <a:hlinkClick r:id="" action="ppaction://media"/>
            <a:extLst>
              <a:ext uri="{FF2B5EF4-FFF2-40B4-BE49-F238E27FC236}">
                <a16:creationId xmlns:a16="http://schemas.microsoft.com/office/drawing/2014/main" id="{D9595FEB-7EDD-45F7-9A34-39FC197E3B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734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3299"/>
    </mc:Choice>
    <mc:Fallback xmlns="">
      <p:transition spd="slow" advTm="332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CAA589-06D2-41EA-BF5A-AAC7C46A8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5CC3417-D0E3-4FD2-BCF6-5941DBB4D7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142961F-EEF4-4EC7-9E7E-8BAA4C2207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374" y="353099"/>
            <a:ext cx="11472601" cy="615180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7D8397F-7E30-464E-8B18-904876885DE8}"/>
              </a:ext>
            </a:extLst>
          </p:cNvPr>
          <p:cNvSpPr/>
          <p:nvPr/>
        </p:nvSpPr>
        <p:spPr>
          <a:xfrm>
            <a:off x="2618913" y="1500326"/>
            <a:ext cx="6933460" cy="49714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F2621E58-6032-454E-8367-935C6D5357EC}"/>
              </a:ext>
            </a:extLst>
          </p:cNvPr>
          <p:cNvCxnSpPr/>
          <p:nvPr/>
        </p:nvCxnSpPr>
        <p:spPr>
          <a:xfrm>
            <a:off x="2894120" y="3142696"/>
            <a:ext cx="6143348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7EEEF981-A2B9-48E8-AD9C-59396D887FC7}"/>
              </a:ext>
            </a:extLst>
          </p:cNvPr>
          <p:cNvCxnSpPr/>
          <p:nvPr/>
        </p:nvCxnSpPr>
        <p:spPr>
          <a:xfrm>
            <a:off x="2894120" y="4820574"/>
            <a:ext cx="6143348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FBABC555-1CD9-40A6-BF80-1F5811F15072}"/>
              </a:ext>
            </a:extLst>
          </p:cNvPr>
          <p:cNvCxnSpPr>
            <a:cxnSpLocks/>
          </p:cNvCxnSpPr>
          <p:nvPr/>
        </p:nvCxnSpPr>
        <p:spPr>
          <a:xfrm>
            <a:off x="7208667" y="1740023"/>
            <a:ext cx="0" cy="4483224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E664F1EE-EEF1-4AC8-A555-D37F3093A1BC}"/>
              </a:ext>
            </a:extLst>
          </p:cNvPr>
          <p:cNvCxnSpPr>
            <a:cxnSpLocks/>
          </p:cNvCxnSpPr>
          <p:nvPr/>
        </p:nvCxnSpPr>
        <p:spPr>
          <a:xfrm>
            <a:off x="4873840" y="1740023"/>
            <a:ext cx="0" cy="4483224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E94C8809-F6C8-407E-BE6B-E5E0DD4758E4}"/>
              </a:ext>
            </a:extLst>
          </p:cNvPr>
          <p:cNvSpPr/>
          <p:nvPr/>
        </p:nvSpPr>
        <p:spPr>
          <a:xfrm>
            <a:off x="2707689" y="1615736"/>
            <a:ext cx="2032981" cy="13668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5167634-72C3-4B8C-A399-0246F89BC54E}"/>
              </a:ext>
            </a:extLst>
          </p:cNvPr>
          <p:cNvSpPr/>
          <p:nvPr/>
        </p:nvSpPr>
        <p:spPr>
          <a:xfrm>
            <a:off x="5073597" y="1620361"/>
            <a:ext cx="2032981" cy="13668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A0B986F-F160-4C84-A8EB-2204F64A0F4C}"/>
              </a:ext>
            </a:extLst>
          </p:cNvPr>
          <p:cNvSpPr/>
          <p:nvPr/>
        </p:nvSpPr>
        <p:spPr>
          <a:xfrm>
            <a:off x="7391622" y="1615736"/>
            <a:ext cx="2032981" cy="13668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箭號: 向上 15">
            <a:extLst>
              <a:ext uri="{FF2B5EF4-FFF2-40B4-BE49-F238E27FC236}">
                <a16:creationId xmlns:a16="http://schemas.microsoft.com/office/drawing/2014/main" id="{17A4723A-A46F-47B6-B635-E3372AED3DDA}"/>
              </a:ext>
            </a:extLst>
          </p:cNvPr>
          <p:cNvSpPr/>
          <p:nvPr/>
        </p:nvSpPr>
        <p:spPr>
          <a:xfrm rot="17419827">
            <a:off x="11456568" y="4814183"/>
            <a:ext cx="151047" cy="292963"/>
          </a:xfrm>
          <a:prstGeom prst="upArrow">
            <a:avLst>
              <a:gd name="adj1" fmla="val 50000"/>
              <a:gd name="adj2" fmla="val 69643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296919E-C8B1-49B9-BA66-9E8B833A140E}"/>
              </a:ext>
            </a:extLst>
          </p:cNvPr>
          <p:cNvSpPr/>
          <p:nvPr/>
        </p:nvSpPr>
        <p:spPr>
          <a:xfrm>
            <a:off x="2702777" y="3265686"/>
            <a:ext cx="2032981" cy="1366812"/>
          </a:xfrm>
          <a:prstGeom prst="rect">
            <a:avLst/>
          </a:prstGeom>
          <a:solidFill>
            <a:srgbClr val="9EC544"/>
          </a:solidFill>
          <a:ln w="57150">
            <a:solidFill>
              <a:srgbClr val="DE9C3C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354105E-C6EA-40C8-9CFA-10114FE032B9}"/>
              </a:ext>
            </a:extLst>
          </p:cNvPr>
          <p:cNvSpPr/>
          <p:nvPr/>
        </p:nvSpPr>
        <p:spPr>
          <a:xfrm>
            <a:off x="2702777" y="4939995"/>
            <a:ext cx="2032981" cy="1366812"/>
          </a:xfrm>
          <a:prstGeom prst="rect">
            <a:avLst/>
          </a:prstGeom>
          <a:solidFill>
            <a:srgbClr val="9EC544"/>
          </a:solidFill>
          <a:ln w="57150">
            <a:solidFill>
              <a:srgbClr val="DE9C3C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22425CE-D82B-4BA3-889F-4CCA214AF7B2}"/>
              </a:ext>
            </a:extLst>
          </p:cNvPr>
          <p:cNvSpPr/>
          <p:nvPr/>
        </p:nvSpPr>
        <p:spPr>
          <a:xfrm>
            <a:off x="5073597" y="4939995"/>
            <a:ext cx="2032981" cy="1366812"/>
          </a:xfrm>
          <a:prstGeom prst="rect">
            <a:avLst/>
          </a:prstGeom>
          <a:solidFill>
            <a:srgbClr val="9EC544"/>
          </a:solidFill>
          <a:ln w="57150">
            <a:solidFill>
              <a:srgbClr val="DE9C3C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8AC5ADDF-AB86-4411-97AC-C443A95FB9D9}"/>
              </a:ext>
            </a:extLst>
          </p:cNvPr>
          <p:cNvSpPr/>
          <p:nvPr/>
        </p:nvSpPr>
        <p:spPr>
          <a:xfrm>
            <a:off x="5069152" y="3298220"/>
            <a:ext cx="2032981" cy="1366812"/>
          </a:xfrm>
          <a:prstGeom prst="rect">
            <a:avLst/>
          </a:prstGeom>
          <a:solidFill>
            <a:srgbClr val="9EC544"/>
          </a:solidFill>
          <a:ln w="57150">
            <a:solidFill>
              <a:srgbClr val="DE9C3C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845CC075-B76E-45A2-9147-74F05BC45544}"/>
              </a:ext>
            </a:extLst>
          </p:cNvPr>
          <p:cNvSpPr/>
          <p:nvPr/>
        </p:nvSpPr>
        <p:spPr>
          <a:xfrm>
            <a:off x="7388663" y="3298220"/>
            <a:ext cx="2032981" cy="1366812"/>
          </a:xfrm>
          <a:prstGeom prst="rect">
            <a:avLst/>
          </a:prstGeom>
          <a:solidFill>
            <a:srgbClr val="9EC544"/>
          </a:solidFill>
          <a:ln w="57150">
            <a:solidFill>
              <a:srgbClr val="DE9C3C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D1D02B9-E2A5-4E12-ABBE-C4A94680AB37}"/>
              </a:ext>
            </a:extLst>
          </p:cNvPr>
          <p:cNvSpPr/>
          <p:nvPr/>
        </p:nvSpPr>
        <p:spPr>
          <a:xfrm>
            <a:off x="7388663" y="4960664"/>
            <a:ext cx="2032981" cy="1366812"/>
          </a:xfrm>
          <a:prstGeom prst="rect">
            <a:avLst/>
          </a:prstGeom>
          <a:solidFill>
            <a:srgbClr val="9EC544"/>
          </a:solidFill>
          <a:ln w="57150">
            <a:solidFill>
              <a:srgbClr val="DE9C3C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語音泡泡: 圓角矩形 5">
            <a:extLst>
              <a:ext uri="{FF2B5EF4-FFF2-40B4-BE49-F238E27FC236}">
                <a16:creationId xmlns:a16="http://schemas.microsoft.com/office/drawing/2014/main" id="{82803F4B-3F65-4BB9-9262-B99FE69991BF}"/>
              </a:ext>
            </a:extLst>
          </p:cNvPr>
          <p:cNvSpPr/>
          <p:nvPr/>
        </p:nvSpPr>
        <p:spPr>
          <a:xfrm>
            <a:off x="9765435" y="1615736"/>
            <a:ext cx="1766656" cy="1118587"/>
          </a:xfrm>
          <a:prstGeom prst="wedgeRoundRectCallout">
            <a:avLst>
              <a:gd name="adj1" fmla="val -118823"/>
              <a:gd name="adj2" fmla="val 31548"/>
              <a:gd name="adj3" fmla="val 1666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透明格子*</a:t>
            </a:r>
            <a:r>
              <a:rPr lang="en-US" altLang="zh-TW" dirty="0"/>
              <a:t>9</a:t>
            </a:r>
            <a:endParaRPr lang="zh-TW" altLang="en-US" dirty="0"/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982FB802-896E-4F08-AF0F-E088DF5D321A}"/>
              </a:ext>
            </a:extLst>
          </p:cNvPr>
          <p:cNvSpPr/>
          <p:nvPr/>
        </p:nvSpPr>
        <p:spPr>
          <a:xfrm>
            <a:off x="5577168" y="3486043"/>
            <a:ext cx="1040985" cy="994300"/>
          </a:xfrm>
          <a:prstGeom prst="ellipse">
            <a:avLst/>
          </a:prstGeom>
          <a:noFill/>
          <a:ln w="762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1" name="直線接點 30">
            <a:extLst>
              <a:ext uri="{FF2B5EF4-FFF2-40B4-BE49-F238E27FC236}">
                <a16:creationId xmlns:a16="http://schemas.microsoft.com/office/drawing/2014/main" id="{BF424E2C-D4A4-46EE-9122-7175057F01AB}"/>
              </a:ext>
            </a:extLst>
          </p:cNvPr>
          <p:cNvCxnSpPr>
            <a:cxnSpLocks/>
          </p:cNvCxnSpPr>
          <p:nvPr/>
        </p:nvCxnSpPr>
        <p:spPr>
          <a:xfrm>
            <a:off x="3279199" y="5040373"/>
            <a:ext cx="905642" cy="1126168"/>
          </a:xfrm>
          <a:prstGeom prst="line">
            <a:avLst/>
          </a:prstGeom>
          <a:ln w="762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接點 31">
            <a:extLst>
              <a:ext uri="{FF2B5EF4-FFF2-40B4-BE49-F238E27FC236}">
                <a16:creationId xmlns:a16="http://schemas.microsoft.com/office/drawing/2014/main" id="{B77218C5-6E13-4D03-939E-15D5FF8DF405}"/>
              </a:ext>
            </a:extLst>
          </p:cNvPr>
          <p:cNvCxnSpPr>
            <a:cxnSpLocks/>
          </p:cNvCxnSpPr>
          <p:nvPr/>
        </p:nvCxnSpPr>
        <p:spPr>
          <a:xfrm flipV="1">
            <a:off x="3228013" y="5040374"/>
            <a:ext cx="956828" cy="1126167"/>
          </a:xfrm>
          <a:prstGeom prst="line">
            <a:avLst/>
          </a:prstGeom>
          <a:ln w="762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語音泡泡: 圓角矩形 38">
            <a:extLst>
              <a:ext uri="{FF2B5EF4-FFF2-40B4-BE49-F238E27FC236}">
                <a16:creationId xmlns:a16="http://schemas.microsoft.com/office/drawing/2014/main" id="{476D8C5C-4FB3-4B0A-B024-E1BCEB576486}"/>
              </a:ext>
            </a:extLst>
          </p:cNvPr>
          <p:cNvSpPr/>
          <p:nvPr/>
        </p:nvSpPr>
        <p:spPr>
          <a:xfrm>
            <a:off x="9554577" y="3198558"/>
            <a:ext cx="1561982" cy="1055786"/>
          </a:xfrm>
          <a:prstGeom prst="wedgeRoundRectCallout">
            <a:avLst>
              <a:gd name="adj1" fmla="val -237436"/>
              <a:gd name="adj2" fmla="val -21847"/>
              <a:gd name="adj3" fmla="val 1666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當滑鼠</a:t>
            </a:r>
            <a:endParaRPr lang="en-US" altLang="zh-TW" dirty="0"/>
          </a:p>
          <a:p>
            <a:pPr algn="ctr"/>
            <a:r>
              <a:rPr lang="zh-TW" altLang="en-US" dirty="0"/>
              <a:t>按到格子</a:t>
            </a:r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A3A63FC7-3087-4E1F-B739-AA1B88422835}"/>
              </a:ext>
            </a:extLst>
          </p:cNvPr>
          <p:cNvSpPr txBox="1"/>
          <p:nvPr/>
        </p:nvSpPr>
        <p:spPr>
          <a:xfrm>
            <a:off x="683277" y="1461995"/>
            <a:ext cx="14649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WIN:</a:t>
            </a:r>
            <a:r>
              <a:rPr lang="zh-TW" altLang="en-US" dirty="0"/>
              <a:t> </a:t>
            </a:r>
            <a:br>
              <a:rPr lang="en-US" altLang="zh-TW" dirty="0"/>
            </a:br>
            <a:endParaRPr lang="en-US" altLang="zh-TW" dirty="0"/>
          </a:p>
        </p:txBody>
      </p:sp>
      <p:sp>
        <p:nvSpPr>
          <p:cNvPr id="41" name="語音泡泡: 圓角矩形 40">
            <a:extLst>
              <a:ext uri="{FF2B5EF4-FFF2-40B4-BE49-F238E27FC236}">
                <a16:creationId xmlns:a16="http://schemas.microsoft.com/office/drawing/2014/main" id="{709FE193-61E7-4AF7-A0BF-C02CB4F6ACB8}"/>
              </a:ext>
            </a:extLst>
          </p:cNvPr>
          <p:cNvSpPr/>
          <p:nvPr/>
        </p:nvSpPr>
        <p:spPr>
          <a:xfrm>
            <a:off x="410213" y="3341987"/>
            <a:ext cx="1766656" cy="1118587"/>
          </a:xfrm>
          <a:prstGeom prst="wedgeRoundRectCallout">
            <a:avLst>
              <a:gd name="adj1" fmla="val -9952"/>
              <a:gd name="adj2" fmla="val -129125"/>
              <a:gd name="adj3" fmla="val 1666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判斷誰贏</a:t>
            </a:r>
            <a:br>
              <a:rPr lang="en-US" altLang="zh-TW" sz="2000" dirty="0"/>
            </a:br>
            <a:endParaRPr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A1397085-71C7-4612-84FA-B8C38447B94B}"/>
              </a:ext>
            </a:extLst>
          </p:cNvPr>
          <p:cNvSpPr txBox="1"/>
          <p:nvPr/>
        </p:nvSpPr>
        <p:spPr>
          <a:xfrm>
            <a:off x="1292642" y="353099"/>
            <a:ext cx="2032989" cy="621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9900" dirty="0"/>
              <a:t>構想</a:t>
            </a:r>
            <a:endParaRPr lang="zh-TW" altLang="en-US" dirty="0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94363D1B-0CF7-4D08-96F8-7AE076F1622B}"/>
              </a:ext>
            </a:extLst>
          </p:cNvPr>
          <p:cNvSpPr txBox="1"/>
          <p:nvPr/>
        </p:nvSpPr>
        <p:spPr>
          <a:xfrm>
            <a:off x="1373766" y="407142"/>
            <a:ext cx="2032989" cy="621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9900" dirty="0">
                <a:solidFill>
                  <a:schemeClr val="tx2">
                    <a:lumMod val="75000"/>
                  </a:schemeClr>
                </a:solidFill>
              </a:rPr>
              <a:t>構想</a:t>
            </a:r>
            <a:endParaRPr lang="zh-TW" alt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23" name="音訊 22">
            <a:hlinkClick r:id="" action="ppaction://media"/>
            <a:extLst>
              <a:ext uri="{FF2B5EF4-FFF2-40B4-BE49-F238E27FC236}">
                <a16:creationId xmlns:a16="http://schemas.microsoft.com/office/drawing/2014/main" id="{A5096FA3-691C-4608-8B2C-FF47122D8CF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77348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139"/>
    </mc:Choice>
    <mc:Fallback xmlns="">
      <p:transition spd="slow" advTm="441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6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5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6" grpId="0" animBg="1"/>
      <p:bldP spid="10" grpId="0" animBg="1"/>
      <p:bldP spid="39" grpId="0" animBg="1"/>
      <p:bldP spid="4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A9736A-E16A-4421-A3F0-9B7A3A090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49910" y="325514"/>
            <a:ext cx="4314548" cy="1299099"/>
          </a:xfrm>
        </p:spPr>
        <p:txBody>
          <a:bodyPr/>
          <a:lstStyle/>
          <a:p>
            <a:r>
              <a:rPr lang="zh-TW" altLang="en-US" dirty="0"/>
              <a:t>有想像力</a:t>
            </a:r>
            <a:br>
              <a:rPr lang="en-US" altLang="zh-TW" dirty="0"/>
            </a:br>
            <a:r>
              <a:rPr lang="en-US" altLang="zh-TW" dirty="0"/>
              <a:t>		</a:t>
            </a:r>
            <a:r>
              <a:rPr lang="zh-TW" altLang="en-US" dirty="0"/>
              <a:t>但沒超能力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CE076A7-230C-4B7E-9AD6-1E92C9E845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810" y="1402672"/>
            <a:ext cx="5598591" cy="4403323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CF7D5046-D467-4625-B713-2A039FD5B5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1562" y="1016606"/>
            <a:ext cx="5591603" cy="4824787"/>
          </a:xfrm>
          <a:prstGeom prst="rect">
            <a:avLst/>
          </a:prstGeom>
        </p:spPr>
      </p:pic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2FF5D8AC-8E63-42C0-89F7-AA9CAA3146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53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022"/>
    </mc:Choice>
    <mc:Fallback xmlns="">
      <p:transition spd="slow" advTm="280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A9736A-E16A-4421-A3F0-9B7A3A090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49910" y="325514"/>
            <a:ext cx="4314548" cy="1299099"/>
          </a:xfrm>
        </p:spPr>
        <p:txBody>
          <a:bodyPr/>
          <a:lstStyle/>
          <a:p>
            <a:r>
              <a:rPr lang="zh-TW" altLang="en-US" dirty="0"/>
              <a:t>有想像力</a:t>
            </a:r>
            <a:br>
              <a:rPr lang="en-US" altLang="zh-TW" dirty="0"/>
            </a:br>
            <a:r>
              <a:rPr lang="en-US" altLang="zh-TW" dirty="0"/>
              <a:t>		</a:t>
            </a:r>
            <a:r>
              <a:rPr lang="zh-TW" altLang="en-US" dirty="0"/>
              <a:t>但沒超能力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B9C3629-1872-457E-9EE7-F50BCBFFA1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283040"/>
            <a:ext cx="3783302" cy="3212238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355DBD31-4A7C-40B8-B497-9CF3B6808F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2190" y="85817"/>
            <a:ext cx="4754618" cy="3882501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23C200CE-49C7-4C46-93C3-B2C998713F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43674" y="2975499"/>
            <a:ext cx="4434590" cy="3741052"/>
          </a:xfrm>
          <a:prstGeom prst="rect">
            <a:avLst/>
          </a:prstGeom>
        </p:spPr>
      </p:pic>
      <p:pic>
        <p:nvPicPr>
          <p:cNvPr id="10" name="音訊 9">
            <a:hlinkClick r:id="" action="ppaction://media"/>
            <a:extLst>
              <a:ext uri="{FF2B5EF4-FFF2-40B4-BE49-F238E27FC236}">
                <a16:creationId xmlns:a16="http://schemas.microsoft.com/office/drawing/2014/main" id="{AB4E7963-A70E-4BFB-89D7-13C7432A80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604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068"/>
    </mc:Choice>
    <mc:Fallback xmlns="">
      <p:transition spd="slow" advTm="410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204" x="1060450" y="5187950"/>
          <p14:tracePt t="2560" x="1066800" y="5181600"/>
          <p14:tracePt t="2577" x="1073150" y="5168900"/>
          <p14:tracePt t="2587" x="1079500" y="5168900"/>
          <p14:tracePt t="2596" x="1111250" y="5168900"/>
          <p14:tracePt t="2613" x="1130300" y="5168900"/>
          <p14:tracePt t="2630" x="1136650" y="5168900"/>
          <p14:tracePt t="2675" x="1149350" y="5168900"/>
          <p14:tracePt t="2691" x="1149350" y="5175250"/>
          <p14:tracePt t="2701" x="1149350" y="5181600"/>
          <p14:tracePt t="2713" x="1155700" y="5200650"/>
          <p14:tracePt t="2730" x="1155700" y="5245100"/>
          <p14:tracePt t="2747" x="1155700" y="5270500"/>
          <p14:tracePt t="2763" x="1136650" y="5302250"/>
          <p14:tracePt t="2780" x="1123950" y="5314950"/>
          <p14:tracePt t="3316" x="1130300" y="5314950"/>
          <p14:tracePt t="3333" x="1136650" y="5308600"/>
          <p14:tracePt t="3339" x="1143000" y="5308600"/>
          <p14:tracePt t="3349" x="1149350" y="5302250"/>
          <p14:tracePt t="3379" x="1155700" y="5302250"/>
          <p14:tracePt t="3395" x="1168400" y="5295900"/>
          <p14:tracePt t="3427" x="1174750" y="5289550"/>
          <p14:tracePt t="3435" x="1181100" y="5289550"/>
          <p14:tracePt t="3451" x="1187450" y="5283200"/>
          <p14:tracePt t="3467" x="1193800" y="5283200"/>
          <p14:tracePt t="3509" x="1206500" y="5276850"/>
          <p14:tracePt t="3515" x="1219200" y="5276850"/>
          <p14:tracePt t="3529" x="1231900" y="5270500"/>
          <p14:tracePt t="3546" x="1257300" y="5257800"/>
          <p14:tracePt t="3562" x="1282700" y="5251450"/>
          <p14:tracePt t="3852" x="1282700" y="5238750"/>
          <p14:tracePt t="3861" x="1282700" y="5226050"/>
          <p14:tracePt t="3871" x="1282700" y="5219700"/>
          <p14:tracePt t="6796" x="1282700" y="5213350"/>
          <p14:tracePt t="6813" x="1282700" y="5207000"/>
          <p14:tracePt t="6828" x="1282700" y="5194300"/>
          <p14:tracePt t="6844" x="1270000" y="5181600"/>
          <p14:tracePt t="6885" x="1263650" y="5175250"/>
          <p14:tracePt t="6891" x="1263650" y="5162550"/>
          <p14:tracePt t="6900" x="1263650" y="5149850"/>
          <p14:tracePt t="6909" x="1250950" y="5118100"/>
          <p14:tracePt t="6926" x="1231900" y="5029200"/>
          <p14:tracePt t="6943" x="1225550" y="4933950"/>
          <p14:tracePt t="6960" x="1187450" y="4813300"/>
          <p14:tracePt t="6976" x="1143000" y="4667250"/>
          <p14:tracePt t="6993" x="1085850" y="4514850"/>
          <p14:tracePt t="7009" x="1073150" y="4362450"/>
          <p14:tracePt t="7026" x="1066800" y="4248150"/>
          <p14:tracePt t="7029" x="1066800" y="4203700"/>
          <p14:tracePt t="7043" x="1066800" y="4159250"/>
          <p14:tracePt t="7059" x="1066800" y="4083050"/>
          <p14:tracePt t="7076" x="1060450" y="3981450"/>
          <p14:tracePt t="7094" x="1047750" y="3905250"/>
          <p14:tracePt t="7109" x="1041400" y="3841750"/>
          <p14:tracePt t="7126" x="1028700" y="3771900"/>
          <p14:tracePt t="7143" x="996950" y="3689350"/>
          <p14:tracePt t="7159" x="996950" y="3619500"/>
          <p14:tracePt t="7176" x="977900" y="3549650"/>
          <p14:tracePt t="7192" x="971550" y="3492500"/>
          <p14:tracePt t="7209" x="965200" y="3441700"/>
          <p14:tracePt t="7226" x="965200" y="3416300"/>
          <p14:tracePt t="7242" x="965200" y="3403600"/>
          <p14:tracePt t="7259" x="965200" y="3397250"/>
          <p14:tracePt t="7495" x="965200" y="3403600"/>
          <p14:tracePt t="7507" x="965200" y="3416300"/>
          <p14:tracePt t="7518" x="971550" y="3435350"/>
          <p14:tracePt t="7542" x="984250" y="3448050"/>
          <p14:tracePt t="7559" x="996950" y="3467100"/>
          <p14:tracePt t="7575" x="1003300" y="3473450"/>
          <p14:tracePt t="7613" x="1009650" y="3479800"/>
          <p14:tracePt t="7645" x="1016000" y="3479800"/>
          <p14:tracePt t="7651" x="1022350" y="3486150"/>
          <p14:tracePt t="7667" x="1022350" y="3492500"/>
          <p14:tracePt t="7675" x="1028700" y="3492500"/>
          <p14:tracePt t="7707" x="1035050" y="3498850"/>
          <p14:tracePt t="7715" x="1041400" y="3505200"/>
          <p14:tracePt t="7763" x="1047750" y="3505200"/>
          <p14:tracePt t="7773" x="1054100" y="3505200"/>
          <p14:tracePt t="7797" x="1060450" y="3505200"/>
          <p14:tracePt t="7812" x="1073150" y="3511550"/>
          <p14:tracePt t="7853" x="1079500" y="3511550"/>
          <p14:tracePt t="7868" x="1085850" y="3511550"/>
          <p14:tracePt t="7875" x="1092200" y="3517900"/>
          <p14:tracePt t="7901" x="1104900" y="3517900"/>
          <p14:tracePt t="7916" x="1111250" y="3517900"/>
          <p14:tracePt t="7932" x="1111250" y="3524250"/>
          <p14:tracePt t="7955" x="1117600" y="3524250"/>
          <p14:tracePt t="7963" x="1130300" y="3524250"/>
          <p14:tracePt t="7988" x="1136650" y="3524250"/>
          <p14:tracePt t="7996" x="1143000" y="3524250"/>
          <p14:tracePt t="8008" x="1149350" y="3524250"/>
          <p14:tracePt t="8025" x="1155700" y="3524250"/>
          <p14:tracePt t="8042" x="1162050" y="3524250"/>
          <p14:tracePt t="8060" x="1174750" y="3524250"/>
          <p14:tracePt t="8075" x="1187450" y="3524250"/>
          <p14:tracePt t="8125" x="1200150" y="3524250"/>
          <p14:tracePt t="8824" x="1206500" y="3530600"/>
          <p14:tracePt t="9654" x="1212850" y="3536950"/>
          <p14:tracePt t="9665" x="1219200" y="3536950"/>
          <p14:tracePt t="9674" x="1238250" y="3536950"/>
          <p14:tracePt t="9691" x="1289050" y="3536950"/>
          <p14:tracePt t="9707" x="1365250" y="3536950"/>
          <p14:tracePt t="9724" x="1574800" y="3536950"/>
          <p14:tracePt t="9740" x="1720850" y="3536950"/>
          <p14:tracePt t="9757" x="1892300" y="3536950"/>
          <p14:tracePt t="9774" x="2070100" y="3536950"/>
          <p14:tracePt t="9790" x="2247900" y="3536950"/>
          <p14:tracePt t="9807" x="2451100" y="3536950"/>
          <p14:tracePt t="9823" x="2584450" y="3536950"/>
          <p14:tracePt t="9840" x="2635250" y="3536950"/>
          <p14:tracePt t="9857" x="2654300" y="3536950"/>
          <p14:tracePt t="9873" x="2660650" y="3536950"/>
          <p14:tracePt t="9890" x="2667000" y="3536950"/>
          <p14:tracePt t="9997" x="2673350" y="3543300"/>
          <p14:tracePt t="10108" x="2660650" y="3530600"/>
          <p14:tracePt t="10118" x="2609850" y="3460750"/>
          <p14:tracePt t="10124" x="2540000" y="3384550"/>
          <p14:tracePt t="10140" x="2413000" y="3225800"/>
          <p14:tracePt t="10157" x="2355850" y="3111500"/>
          <p14:tracePt t="10173" x="2317750" y="3028950"/>
          <p14:tracePt t="10190" x="2311400" y="2984500"/>
          <p14:tracePt t="10206" x="2311400" y="2971800"/>
          <p14:tracePt t="10252" x="2311400" y="3009900"/>
          <p14:tracePt t="10262" x="2305050" y="3117850"/>
          <p14:tracePt t="10273" x="2305050" y="3276600"/>
          <p14:tracePt t="10290" x="2305050" y="3752850"/>
          <p14:tracePt t="10307" x="2184400" y="4546600"/>
          <p14:tracePt t="10323" x="2120900" y="4914900"/>
          <p14:tracePt t="10340" x="2038350" y="5175250"/>
          <p14:tracePt t="10356" x="1987550" y="5270500"/>
          <p14:tracePt t="10373" x="1981200" y="5289550"/>
          <p14:tracePt t="10406" x="1943100" y="5168900"/>
          <p14:tracePt t="10423" x="1822450" y="4826000"/>
          <p14:tracePt t="10440" x="1670050" y="4387850"/>
          <p14:tracePt t="10456" x="1454150" y="3956050"/>
          <p14:tracePt t="10473" x="1270000" y="3581400"/>
          <p14:tracePt t="10489" x="1098550" y="3270250"/>
          <p14:tracePt t="10506" x="1003300" y="3041650"/>
          <p14:tracePt t="10523" x="908050" y="2825750"/>
          <p14:tracePt t="10539" x="895350" y="2781300"/>
          <p14:tracePt t="10556" x="876300" y="2762250"/>
          <p14:tracePt t="10595" x="876300" y="2774950"/>
          <p14:tracePt t="10606" x="876300" y="2806700"/>
          <p14:tracePt t="10623" x="876300" y="2946400"/>
          <p14:tracePt t="10639" x="831850" y="3168650"/>
          <p14:tracePt t="10656" x="762000" y="3486150"/>
          <p14:tracePt t="10673" x="717550" y="3752850"/>
          <p14:tracePt t="10689" x="679450" y="4019550"/>
          <p14:tracePt t="10706" x="628650" y="4184650"/>
          <p14:tracePt t="10723" x="596900" y="4273550"/>
          <p14:tracePt t="10739" x="590550" y="4318000"/>
          <p14:tracePt t="10828" x="590550" y="4311650"/>
          <p14:tracePt t="10841" x="596900" y="4311650"/>
          <p14:tracePt t="10856" x="596900" y="4305300"/>
          <p14:tracePt t="11364" x="609600" y="4305300"/>
          <p14:tracePt t="11375" x="641350" y="4298950"/>
          <p14:tracePt t="11389" x="742950" y="4279900"/>
          <p14:tracePt t="11406" x="939800" y="4273550"/>
          <p14:tracePt t="11422" x="1174750" y="4254500"/>
          <p14:tracePt t="11439" x="1358900" y="4222750"/>
          <p14:tracePt t="11455" x="1517650" y="4197350"/>
          <p14:tracePt t="11472" x="1638300" y="4184650"/>
          <p14:tracePt t="11489" x="1663700" y="4184650"/>
          <p14:tracePt t="11505" x="1670050" y="4184650"/>
          <p14:tracePt t="11548" x="1676400" y="4178300"/>
          <p14:tracePt t="11556" x="1676400" y="4171950"/>
          <p14:tracePt t="11564" x="1676400" y="4165600"/>
          <p14:tracePt t="11588" x="1689100" y="4152900"/>
          <p14:tracePt t="11619" x="1695450" y="4146550"/>
          <p14:tracePt t="11635" x="1720850" y="4146550"/>
          <p14:tracePt t="11643" x="1739900" y="4146550"/>
          <p14:tracePt t="11655" x="1784350" y="4140200"/>
          <p14:tracePt t="11672" x="1879600" y="4127500"/>
          <p14:tracePt t="11688" x="1974850" y="4108450"/>
          <p14:tracePt t="11705" x="2044700" y="4089400"/>
          <p14:tracePt t="11722" x="2114550" y="4057650"/>
          <p14:tracePt t="11738" x="2139950" y="4044950"/>
          <p14:tracePt t="11755" x="2159000" y="4032250"/>
          <p14:tracePt t="11772" x="2165350" y="4032250"/>
          <p14:tracePt t="11788" x="2178050" y="4032250"/>
          <p14:tracePt t="11805" x="2190750" y="4032250"/>
          <p14:tracePt t="11822" x="2209800" y="4032250"/>
          <p14:tracePt t="11839" x="2216150" y="4038600"/>
          <p14:tracePt t="11855" x="2216150" y="4070350"/>
          <p14:tracePt t="11872" x="2216150" y="4102100"/>
          <p14:tracePt t="11888" x="2216150" y="4127500"/>
          <p14:tracePt t="12156" x="2209800" y="4121150"/>
          <p14:tracePt t="12182" x="2203450" y="4102100"/>
          <p14:tracePt t="12189" x="2197100" y="4095750"/>
          <p14:tracePt t="12219" x="2184400" y="4089400"/>
          <p14:tracePt t="12228" x="2165350" y="4089400"/>
          <p14:tracePt t="12238" x="2133600" y="4089400"/>
          <p14:tracePt t="12255" x="2082800" y="4089400"/>
          <p14:tracePt t="12271" x="2057400" y="4095750"/>
          <p14:tracePt t="12288" x="2038350" y="4102100"/>
          <p14:tracePt t="12309" x="2032000" y="4102100"/>
          <p14:tracePt t="12321" x="2025650" y="4108450"/>
          <p14:tracePt t="12338" x="2006600" y="4114800"/>
          <p14:tracePt t="12355" x="1987550" y="4121150"/>
          <p14:tracePt t="12371" x="1955800" y="4121150"/>
          <p14:tracePt t="12388" x="1936750" y="4121150"/>
          <p14:tracePt t="12405" x="1917700" y="4121150"/>
          <p14:tracePt t="12421" x="1911350" y="4121150"/>
          <p14:tracePt t="12438" x="1905000" y="4121150"/>
          <p14:tracePt t="12471" x="1898650" y="4127500"/>
          <p14:tracePt t="12488" x="1898650" y="4140200"/>
          <p14:tracePt t="12504" x="1892300" y="4165600"/>
          <p14:tracePt t="12521" x="1892300" y="4191000"/>
          <p14:tracePt t="12538" x="1879600" y="4229100"/>
          <p14:tracePt t="12540" x="1873250" y="4229100"/>
          <p14:tracePt t="12555" x="1866900" y="4248150"/>
          <p14:tracePt t="12571" x="1854200" y="4260850"/>
          <p14:tracePt t="12588" x="1841500" y="4273550"/>
          <p14:tracePt t="12604" x="1803400" y="4273550"/>
          <p14:tracePt t="12621" x="1739900" y="4273550"/>
          <p14:tracePt t="12638" x="1689100" y="4273550"/>
          <p14:tracePt t="12654" x="1670050" y="4267200"/>
          <p14:tracePt t="12671" x="1651000" y="4241800"/>
          <p14:tracePt t="12688" x="1625600" y="4216400"/>
          <p14:tracePt t="12705" x="1593850" y="4184650"/>
          <p14:tracePt t="12723" x="1568450" y="4083050"/>
          <p14:tracePt t="12738" x="1568450" y="4057650"/>
          <p14:tracePt t="12754" x="1593850" y="3987800"/>
          <p14:tracePt t="12771" x="1676400" y="3943350"/>
          <p14:tracePt t="12788" x="1733550" y="3924300"/>
          <p14:tracePt t="12805" x="1771650" y="3924300"/>
          <p14:tracePt t="12821" x="1828800" y="3937000"/>
          <p14:tracePt t="12838" x="1860550" y="3981450"/>
          <p14:tracePt t="12854" x="1873250" y="4044950"/>
          <p14:tracePt t="12871" x="1885950" y="4070350"/>
          <p14:tracePt t="12887" x="1885950" y="4083050"/>
          <p14:tracePt t="12904" x="1885950" y="4089400"/>
          <p14:tracePt t="12921" x="1822450" y="4089400"/>
          <p14:tracePt t="12937" x="1727200" y="4089400"/>
          <p14:tracePt t="12954" x="1663700" y="4070350"/>
          <p14:tracePt t="12971" x="1612900" y="4051300"/>
          <p14:tracePt t="12987" x="1606550" y="4038600"/>
          <p14:tracePt t="13004" x="1606550" y="4019550"/>
          <p14:tracePt t="13020" x="1644650" y="4006850"/>
          <p14:tracePt t="13037" x="1778000" y="3981450"/>
          <p14:tracePt t="13054" x="1866900" y="3975100"/>
          <p14:tracePt t="13071" x="1905000" y="3975100"/>
          <p14:tracePt t="13088" x="1911350" y="3975100"/>
          <p14:tracePt t="13104" x="1917700" y="3975100"/>
          <p14:tracePt t="13125" x="1917700" y="3981450"/>
          <p14:tracePt t="13137" x="1917700" y="3987800"/>
          <p14:tracePt t="13154" x="1905000" y="4000500"/>
          <p14:tracePt t="13171" x="1892300" y="4006850"/>
          <p14:tracePt t="13187" x="1860550" y="4013200"/>
          <p14:tracePt t="13204" x="1854200" y="4019550"/>
          <p14:tracePt t="13220" x="1847850" y="4019550"/>
          <p14:tracePt t="13237" x="1841500" y="4019550"/>
          <p14:tracePt t="13254" x="1822450" y="4025900"/>
          <p14:tracePt t="16140" x="1847850" y="4025900"/>
          <p14:tracePt t="16149" x="1911350" y="4025900"/>
          <p14:tracePt t="16158" x="1974850" y="4025900"/>
          <p14:tracePt t="16168" x="2063750" y="4006850"/>
          <p14:tracePt t="16185" x="2266950" y="3956050"/>
          <p14:tracePt t="16201" x="2546350" y="3873500"/>
          <p14:tracePt t="16218" x="3067050" y="3721100"/>
          <p14:tracePt t="16235" x="3689350" y="3530600"/>
          <p14:tracePt t="16251" x="4603750" y="3232150"/>
          <p14:tracePt t="16268" x="5156200" y="3003550"/>
          <p14:tracePt t="16285" x="5772150" y="2768600"/>
          <p14:tracePt t="16301" x="6350000" y="2508250"/>
          <p14:tracePt t="16318" x="6680200" y="2343150"/>
          <p14:tracePt t="16334" x="6826250" y="2266950"/>
          <p14:tracePt t="16351" x="6870700" y="2222500"/>
          <p14:tracePt t="16368" x="6889750" y="2203450"/>
          <p14:tracePt t="16385" x="6889750" y="2197100"/>
          <p14:tracePt t="16418" x="6889750" y="2190750"/>
          <p14:tracePt t="16436" x="6889750" y="2184400"/>
          <p14:tracePt t="16454" x="6889750" y="2178050"/>
          <p14:tracePt t="16483" x="6889750" y="2165350"/>
          <p14:tracePt t="16495" x="6889750" y="2152650"/>
          <p14:tracePt t="16502" x="6889750" y="2139950"/>
          <p14:tracePt t="16517" x="6889750" y="2095500"/>
          <p14:tracePt t="16534" x="6889750" y="2038350"/>
          <p14:tracePt t="16539" x="6883400" y="2019300"/>
          <p14:tracePt t="16551" x="6870700" y="1993900"/>
          <p14:tracePt t="16567" x="6838950" y="1949450"/>
          <p14:tracePt t="16584" x="6813550" y="1924050"/>
          <p14:tracePt t="16601" x="6756400" y="1898650"/>
          <p14:tracePt t="16618" x="6661150" y="1898650"/>
          <p14:tracePt t="16634" x="6527800" y="1898650"/>
          <p14:tracePt t="16651" x="6388100" y="1924050"/>
          <p14:tracePt t="16668" x="6330950" y="1955800"/>
          <p14:tracePt t="16688" x="6299200" y="1981200"/>
          <p14:tracePt t="16701" x="6273800" y="2012950"/>
          <p14:tracePt t="16717" x="6248400" y="2044700"/>
          <p14:tracePt t="16734" x="6229350" y="2063750"/>
          <p14:tracePt t="16751" x="6229350" y="2076450"/>
          <p14:tracePt t="16767" x="6223000" y="2082800"/>
          <p14:tracePt t="16902" x="6210300" y="2089150"/>
          <p14:tracePt t="16912" x="6197600" y="2101850"/>
          <p14:tracePt t="16926" x="6191250" y="2127250"/>
          <p14:tracePt t="16935" x="6184900" y="2139950"/>
          <p14:tracePt t="16950" x="6184900" y="2178050"/>
          <p14:tracePt t="16967" x="6184900" y="2203450"/>
          <p14:tracePt t="16984" x="6172200" y="2222500"/>
          <p14:tracePt t="17000" x="6172200" y="2228850"/>
          <p14:tracePt t="17017" x="6172200" y="2235200"/>
          <p14:tracePt t="17034" x="6172200" y="2241550"/>
          <p14:tracePt t="17051" x="6172200" y="2254250"/>
          <p14:tracePt t="17067" x="6172200" y="2273300"/>
          <p14:tracePt t="17279" x="6172200" y="2292350"/>
          <p14:tracePt t="17291" x="6178550" y="2324100"/>
          <p14:tracePt t="17301" x="6178550" y="2330450"/>
          <p14:tracePt t="17317" x="6178550" y="2349500"/>
          <p14:tracePt t="17334" x="6178550" y="2368550"/>
          <p14:tracePt t="17351" x="6178550" y="2387600"/>
          <p14:tracePt t="17368" x="6172200" y="2400300"/>
          <p14:tracePt t="17383" x="6165850" y="2406650"/>
          <p14:tracePt t="17745" x="6159500" y="2406650"/>
          <p14:tracePt t="17757" x="6153150" y="2393950"/>
          <p14:tracePt t="17767" x="6146800" y="2387600"/>
          <p14:tracePt t="17783" x="6140450" y="2368550"/>
          <p14:tracePt t="17800" x="6140450" y="2343150"/>
          <p14:tracePt t="17816" x="6134100" y="2317750"/>
          <p14:tracePt t="17833" x="6134100" y="2305050"/>
          <p14:tracePt t="17850" x="6134100" y="2298700"/>
          <p14:tracePt t="17956" x="6121400" y="2305050"/>
          <p14:tracePt t="17967" x="6121400" y="2311400"/>
          <p14:tracePt t="17983" x="6115050" y="2330450"/>
          <p14:tracePt t="18000" x="6115050" y="2336800"/>
          <p14:tracePt t="18016" x="6115050" y="2343150"/>
          <p14:tracePt t="21429" x="6121400" y="2336800"/>
          <p14:tracePt t="21435" x="6146800" y="2330450"/>
          <p14:tracePt t="21448" x="6153150" y="2330450"/>
          <p14:tracePt t="21463" x="6165850" y="2317750"/>
          <p14:tracePt t="21480" x="6178550" y="2305050"/>
          <p14:tracePt t="21497" x="6184900" y="2298700"/>
          <p14:tracePt t="21513" x="6210300" y="2286000"/>
          <p14:tracePt t="21530" x="6223000" y="2279650"/>
          <p14:tracePt t="21534" x="6235700" y="2266950"/>
          <p14:tracePt t="21547" x="6248400" y="2266950"/>
          <p14:tracePt t="21563" x="6292850" y="2260600"/>
          <p14:tracePt t="21580" x="6330950" y="2241550"/>
          <p14:tracePt t="21597" x="6350000" y="2241550"/>
          <p14:tracePt t="21917" x="6350000" y="2235200"/>
          <p14:tracePt t="22013" x="6343650" y="2235200"/>
          <p14:tracePt t="22044" x="6330950" y="2235200"/>
          <p14:tracePt t="22068" x="6324600" y="2241550"/>
          <p14:tracePt t="22485" x="6324600" y="2247900"/>
          <p14:tracePt t="22507" x="6330950" y="2260600"/>
          <p14:tracePt t="22516" x="6337300" y="2260600"/>
          <p14:tracePt t="22534" x="6343650" y="2260600"/>
          <p14:tracePt t="22549" x="6356350" y="2260600"/>
          <p14:tracePt t="22564" x="6362700" y="2260600"/>
          <p14:tracePt t="22596" x="6369050" y="2260600"/>
          <p14:tracePt t="22603" x="6381750" y="2260600"/>
          <p14:tracePt t="22612" x="6388100" y="2266950"/>
          <p14:tracePt t="22629" x="6394450" y="2279650"/>
          <p14:tracePt t="22646" x="6394450" y="2311400"/>
          <p14:tracePt t="22662" x="6394450" y="2349500"/>
          <p14:tracePt t="22679" x="6394450" y="2374900"/>
          <p14:tracePt t="22696" x="6400800" y="2387600"/>
          <p14:tracePt t="22712" x="6407150" y="2393950"/>
          <p14:tracePt t="22732" x="6413500" y="2393950"/>
          <p14:tracePt t="22795" x="6413500" y="2387600"/>
          <p14:tracePt t="22811" x="6413500" y="2381250"/>
          <p14:tracePt t="22820" x="6407150" y="2374900"/>
          <p14:tracePt t="22829" x="6400800" y="2374900"/>
          <p14:tracePt t="22846" x="6369050" y="2368550"/>
          <p14:tracePt t="22862" x="6337300" y="2368550"/>
          <p14:tracePt t="22879" x="6318250" y="2362200"/>
          <p14:tracePt t="22895" x="6286500" y="2362200"/>
          <p14:tracePt t="22929" x="6280150" y="2355850"/>
          <p14:tracePt t="22955" x="6273800" y="2349500"/>
          <p14:tracePt t="22987" x="6273800" y="2355850"/>
          <p14:tracePt t="23011" x="6273800" y="2362200"/>
          <p14:tracePt t="25578" x="6261100" y="2368550"/>
          <p14:tracePt t="25590" x="6216650" y="2368550"/>
          <p14:tracePt t="25598" x="6184900" y="2368550"/>
          <p14:tracePt t="25610" x="6159500" y="2362200"/>
          <p14:tracePt t="25626" x="6102350" y="2355850"/>
          <p14:tracePt t="25643" x="6045200" y="2343150"/>
          <p14:tracePt t="25660" x="6038850" y="2343150"/>
          <p14:tracePt t="25676" x="6032500" y="2343150"/>
          <p14:tracePt t="25693" x="6019800" y="2343150"/>
          <p14:tracePt t="25710" x="6000750" y="2336800"/>
          <p14:tracePt t="25727" x="5988050" y="2336800"/>
          <p14:tracePt t="25743" x="5962650" y="2336800"/>
          <p14:tracePt t="25759" x="5911850" y="2330450"/>
          <p14:tracePt t="25777" x="5873750" y="2324100"/>
          <p14:tracePt t="25793" x="5797550" y="2273300"/>
          <p14:tracePt t="25809" x="5734050" y="2209800"/>
          <p14:tracePt t="25826" x="5626100" y="2082800"/>
          <p14:tracePt t="25843" x="5518150" y="1962150"/>
          <p14:tracePt t="25859" x="5365750" y="1803400"/>
          <p14:tracePt t="25876" x="5270500" y="1701800"/>
          <p14:tracePt t="25893" x="5162550" y="1606550"/>
          <p14:tracePt t="25909" x="5060950" y="1517650"/>
          <p14:tracePt t="25926" x="4972050" y="1428750"/>
          <p14:tracePt t="25943" x="4933950" y="1377950"/>
          <p14:tracePt t="25960" x="4902200" y="1327150"/>
          <p14:tracePt t="25976" x="4889500" y="1295400"/>
          <p14:tracePt t="25993" x="4876800" y="1282700"/>
          <p14:tracePt t="26009" x="4864100" y="1250950"/>
          <p14:tracePt t="26026" x="4845050" y="1231900"/>
          <p14:tracePt t="26043" x="4838700" y="1219200"/>
          <p14:tracePt t="26059" x="4806950" y="1193800"/>
          <p14:tracePt t="26076" x="4794250" y="1181100"/>
          <p14:tracePt t="26092" x="4781550" y="1168400"/>
          <p14:tracePt t="26109" x="4775200" y="1168400"/>
          <p14:tracePt t="26187" x="4781550" y="1181100"/>
          <p14:tracePt t="26196" x="4800600" y="1206500"/>
          <p14:tracePt t="26209" x="4832350" y="1257300"/>
          <p14:tracePt t="26226" x="4927600" y="1384300"/>
          <p14:tracePt t="26243" x="5175250" y="1720850"/>
          <p14:tracePt t="26259" x="5410200" y="2012950"/>
          <p14:tracePt t="26276" x="5645150" y="2273300"/>
          <p14:tracePt t="26292" x="5880100" y="2476500"/>
          <p14:tracePt t="26309" x="6057900" y="2622550"/>
          <p14:tracePt t="26326" x="6165850" y="2724150"/>
          <p14:tracePt t="26342" x="6229350" y="2774950"/>
          <p14:tracePt t="26359" x="6254750" y="2787650"/>
          <p14:tracePt t="26495" x="6261100" y="2787650"/>
          <p14:tracePt t="26510" x="6267450" y="2787650"/>
          <p14:tracePt t="26529" x="6280150" y="2794000"/>
          <p14:tracePt t="26536" x="6280150" y="2800350"/>
          <p14:tracePt t="26542" x="6299200" y="2806700"/>
          <p14:tracePt t="26559" x="6311900" y="2819400"/>
          <p14:tracePt t="26575" x="6330950" y="2825750"/>
          <p14:tracePt t="26592" x="6330950" y="2832100"/>
          <p14:tracePt t="26609" x="6343650" y="2838450"/>
          <p14:tracePt t="26625" x="6356350" y="2844800"/>
          <p14:tracePt t="26642" x="6362700" y="2851150"/>
          <p14:tracePt t="26659" x="6369050" y="2851150"/>
          <p14:tracePt t="26739" x="6375400" y="2851150"/>
          <p14:tracePt t="26988" x="6381750" y="2857500"/>
          <p14:tracePt t="27063" x="6369050" y="2857500"/>
          <p14:tracePt t="27075" x="6305550" y="2825750"/>
          <p14:tracePt t="27088" x="6273800" y="2806700"/>
          <p14:tracePt t="27098" x="6191250" y="2787650"/>
          <p14:tracePt t="27108" x="6165850" y="2768600"/>
          <p14:tracePt t="27125" x="6121400" y="2730500"/>
          <p14:tracePt t="27142" x="6045200" y="2647950"/>
          <p14:tracePt t="27158" x="5930900" y="2520950"/>
          <p14:tracePt t="27175" x="5778500" y="2368550"/>
          <p14:tracePt t="27192" x="5632450" y="2222500"/>
          <p14:tracePt t="27208" x="5518150" y="2101850"/>
          <p14:tracePt t="27225" x="5410200" y="2012950"/>
          <p14:tracePt t="27242" x="5314950" y="1924050"/>
          <p14:tracePt t="27259" x="5200650" y="1822450"/>
          <p14:tracePt t="27275" x="5149850" y="1784350"/>
          <p14:tracePt t="27292" x="5105400" y="1752600"/>
          <p14:tracePt t="27308" x="5035550" y="1708150"/>
          <p14:tracePt t="27325" x="4972050" y="1663700"/>
          <p14:tracePt t="27341" x="4921250" y="1625600"/>
          <p14:tracePt t="27358" x="4908550" y="1606550"/>
          <p14:tracePt t="27375" x="4889500" y="1587500"/>
          <p14:tracePt t="27391" x="4870450" y="1568450"/>
          <p14:tracePt t="27408" x="4851400" y="1536700"/>
          <p14:tracePt t="27425" x="4851400" y="1517650"/>
          <p14:tracePt t="27441" x="4832350" y="1492250"/>
          <p14:tracePt t="27458" x="4832350" y="1479550"/>
          <p14:tracePt t="27475" x="4826000" y="1466850"/>
          <p14:tracePt t="27492" x="4826000" y="1454150"/>
          <p14:tracePt t="27555" x="4826000" y="1441450"/>
          <p14:tracePt t="27765" x="4826000" y="1435100"/>
          <p14:tracePt t="27782" x="4845050" y="1435100"/>
          <p14:tracePt t="27794" x="4876800" y="1441450"/>
          <p14:tracePt t="27808" x="4953000" y="1492250"/>
          <p14:tracePt t="27825" x="5086350" y="1612900"/>
          <p14:tracePt t="27841" x="5245100" y="1765300"/>
          <p14:tracePt t="27858" x="5499100" y="2032000"/>
          <p14:tracePt t="27875" x="5784850" y="2355850"/>
          <p14:tracePt t="27891" x="6057900" y="2667000"/>
          <p14:tracePt t="27908" x="6178550" y="2794000"/>
          <p14:tracePt t="27924" x="6286500" y="2889250"/>
          <p14:tracePt t="27941" x="6350000" y="2946400"/>
          <p14:tracePt t="27958" x="6381750" y="2971800"/>
          <p14:tracePt t="27974" x="6407150" y="2990850"/>
          <p14:tracePt t="28007" x="6432550" y="2997200"/>
          <p14:tracePt t="28024" x="6438900" y="3009900"/>
          <p14:tracePt t="28041" x="6457950" y="3016250"/>
          <p14:tracePt t="28058" x="6477000" y="3041650"/>
          <p14:tracePt t="28075" x="6521450" y="3073400"/>
          <p14:tracePt t="28098" x="6604000" y="3149600"/>
          <p14:tracePt t="28111" x="6686550" y="3219450"/>
          <p14:tracePt t="28124" x="6731000" y="3251200"/>
          <p14:tracePt t="28141" x="6750050" y="3263900"/>
          <p14:tracePt t="28157" x="6756400" y="3263900"/>
          <p14:tracePt t="28174" x="6775450" y="3276600"/>
          <p14:tracePt t="28191" x="6788150" y="3282950"/>
          <p14:tracePt t="28207" x="6819900" y="3289300"/>
          <p14:tracePt t="28241" x="6826250" y="3289300"/>
          <p14:tracePt t="28283" x="6832600" y="3289300"/>
          <p14:tracePt t="28315" x="6826250" y="3276600"/>
          <p14:tracePt t="28324" x="6807200" y="3238500"/>
          <p14:tracePt t="28336" x="6781800" y="3206750"/>
          <p14:tracePt t="28346" x="6743700" y="3168650"/>
          <p14:tracePt t="28357" x="6642100" y="3060700"/>
          <p14:tracePt t="28374" x="6470650" y="2895600"/>
          <p14:tracePt t="28391" x="6197600" y="2679700"/>
          <p14:tracePt t="28407" x="5880100" y="2425700"/>
          <p14:tracePt t="28424" x="5676900" y="2273300"/>
          <p14:tracePt t="28440" x="5530850" y="2139950"/>
          <p14:tracePt t="28457" x="5410200" y="2006600"/>
          <p14:tracePt t="28474" x="5314950" y="1905000"/>
          <p14:tracePt t="28491" x="5194300" y="1765300"/>
          <p14:tracePt t="28507" x="5162550" y="1708150"/>
          <p14:tracePt t="28524" x="5156200" y="1701800"/>
          <p14:tracePt t="29173" x="5156200" y="1708150"/>
          <p14:tracePt t="29199" x="5156200" y="1714500"/>
          <p14:tracePt t="29748" x="5156200" y="1701800"/>
          <p14:tracePt t="29759" x="5143500" y="1676400"/>
          <p14:tracePt t="29773" x="5111750" y="1638300"/>
          <p14:tracePt t="29790" x="5092700" y="1606550"/>
          <p14:tracePt t="29806" x="5086350" y="1587500"/>
          <p14:tracePt t="29839" x="5086350" y="1581150"/>
          <p14:tracePt t="29877" x="5080000" y="1574800"/>
          <p14:tracePt t="29915" x="5080000" y="1568450"/>
          <p14:tracePt t="29924" x="5080000" y="1562100"/>
          <p14:tracePt t="29939" x="5080000" y="1549400"/>
          <p14:tracePt t="29948" x="5080000" y="1543050"/>
          <p14:tracePt t="29965" x="5080000" y="1524000"/>
          <p14:tracePt t="29973" x="5080000" y="1517650"/>
          <p14:tracePt t="29989" x="5080000" y="1498600"/>
          <p14:tracePt t="30006" x="5080000" y="1460500"/>
          <p14:tracePt t="30023" x="5080000" y="1435100"/>
          <p14:tracePt t="30039" x="5073650" y="1416050"/>
          <p14:tracePt t="30056" x="5073650" y="1409700"/>
          <p14:tracePt t="30072" x="5067300" y="1397000"/>
          <p14:tracePt t="30188" x="5080000" y="1397000"/>
          <p14:tracePt t="30200" x="5086350" y="1397000"/>
          <p14:tracePt t="30214" x="5130800" y="1441450"/>
          <p14:tracePt t="30222" x="5168900" y="1479550"/>
          <p14:tracePt t="30239" x="5308600" y="1600200"/>
          <p14:tracePt t="30256" x="5499100" y="1727200"/>
          <p14:tracePt t="30273" x="5715000" y="1885950"/>
          <p14:tracePt t="30289" x="5918200" y="2012950"/>
          <p14:tracePt t="30306" x="6089650" y="2146300"/>
          <p14:tracePt t="30322" x="6286500" y="2279650"/>
          <p14:tracePt t="30339" x="6578600" y="2489200"/>
          <p14:tracePt t="30355" x="6705600" y="2603500"/>
          <p14:tracePt t="30372" x="6807200" y="2698750"/>
          <p14:tracePt t="30389" x="6864350" y="2762250"/>
          <p14:tracePt t="30405" x="6883400" y="2794000"/>
          <p14:tracePt t="30422" x="6896100" y="2819400"/>
          <p14:tracePt t="30439" x="6896100" y="2838450"/>
          <p14:tracePt t="30455" x="6921500" y="2882900"/>
          <p14:tracePt t="30472" x="6934200" y="2901950"/>
          <p14:tracePt t="30489" x="6953250" y="2940050"/>
          <p14:tracePt t="30505" x="6959600" y="2959100"/>
          <p14:tracePt t="30522" x="6978650" y="2978150"/>
          <p14:tracePt t="30527" x="6978650" y="2984500"/>
          <p14:tracePt t="30539" x="6978650" y="2997200"/>
          <p14:tracePt t="30556" x="6978650" y="3035300"/>
          <p14:tracePt t="30572" x="6978650" y="3067050"/>
          <p14:tracePt t="30589" x="6978650" y="3111500"/>
          <p14:tracePt t="30605" x="6978650" y="3143250"/>
          <p14:tracePt t="30622" x="6965950" y="3181350"/>
          <p14:tracePt t="30639" x="6953250" y="3200400"/>
          <p14:tracePt t="30655" x="6946900" y="3206750"/>
          <p14:tracePt t="30672" x="6946900" y="3219450"/>
          <p14:tracePt t="30859" x="6934200" y="3225800"/>
          <p14:tracePt t="30868" x="6927850" y="3225800"/>
          <p14:tracePt t="30876" x="6908800" y="3225800"/>
          <p14:tracePt t="30888" x="6883400" y="3200400"/>
          <p14:tracePt t="30905" x="6775450" y="3130550"/>
          <p14:tracePt t="30922" x="6610350" y="3003550"/>
          <p14:tracePt t="30939" x="6356350" y="2819400"/>
          <p14:tracePt t="30955" x="6216650" y="2698750"/>
          <p14:tracePt t="30972" x="6096000" y="2559050"/>
          <p14:tracePt t="30988" x="5981700" y="2400300"/>
          <p14:tracePt t="31005" x="5873750" y="2209800"/>
          <p14:tracePt t="31022" x="5753100" y="2012950"/>
          <p14:tracePt t="31038" x="5676900" y="1847850"/>
          <p14:tracePt t="31055" x="5626100" y="1739900"/>
          <p14:tracePt t="31071" x="5568950" y="1625600"/>
          <p14:tracePt t="31088" x="5543550" y="1581150"/>
          <p14:tracePt t="31105" x="5518150" y="1524000"/>
          <p14:tracePt t="31121" x="5511800" y="1511300"/>
          <p14:tracePt t="31138" x="5492750" y="1498600"/>
          <p14:tracePt t="31155" x="5486400" y="1479550"/>
          <p14:tracePt t="31172" x="5480050" y="1479550"/>
          <p14:tracePt t="31205" x="5473700" y="1473200"/>
          <p14:tracePt t="31243" x="5473700" y="1466850"/>
          <p14:tracePt t="31267" x="5467350" y="1466850"/>
          <p14:tracePt t="31283" x="5461000" y="1454150"/>
          <p14:tracePt t="31323" x="5461000" y="1447800"/>
          <p14:tracePt t="31331" x="5454650" y="1441450"/>
          <p14:tracePt t="31340" x="5454650" y="1435100"/>
          <p14:tracePt t="31355" x="5448300" y="1428750"/>
          <p14:tracePt t="31372" x="5422900" y="1384300"/>
          <p14:tracePt t="31388" x="5397500" y="1339850"/>
          <p14:tracePt t="31405" x="5378450" y="1308100"/>
          <p14:tracePt t="31421" x="5327650" y="1244600"/>
          <p14:tracePt t="31438" x="5295900" y="1206500"/>
          <p14:tracePt t="31455" x="5251450" y="1174750"/>
          <p14:tracePt t="31471" x="5200650" y="1143000"/>
          <p14:tracePt t="31488" x="5168900" y="1130300"/>
          <p14:tracePt t="31504" x="5143500" y="1111250"/>
          <p14:tracePt t="31521" x="5137150" y="1111250"/>
          <p14:tracePt t="31538" x="5124450" y="1104900"/>
          <p14:tracePt t="31604" x="5118100" y="1104900"/>
          <p14:tracePt t="31732" x="5111750" y="1104900"/>
          <p14:tracePt t="31745" x="5105400" y="1092200"/>
          <p14:tracePt t="31755" x="5105400" y="1085850"/>
          <p14:tracePt t="31771" x="5092700" y="1066800"/>
          <p14:tracePt t="31788" x="5073650" y="1028700"/>
          <p14:tracePt t="31805" x="5054600" y="1009650"/>
          <p14:tracePt t="31821" x="5048250" y="996950"/>
          <p14:tracePt t="31838" x="5041900" y="996950"/>
          <p14:tracePt t="32004" x="5035550" y="1009650"/>
          <p14:tracePt t="32012" x="5035550" y="1041400"/>
          <p14:tracePt t="32021" x="5035550" y="1079500"/>
          <p14:tracePt t="32038" x="5035550" y="1250950"/>
          <p14:tracePt t="32054" x="5035550" y="1460500"/>
          <p14:tracePt t="32071" x="5016500" y="1714500"/>
          <p14:tracePt t="32087" x="4984750" y="1981200"/>
          <p14:tracePt t="32104" x="4953000" y="2197100"/>
          <p14:tracePt t="32121" x="4927600" y="2305050"/>
          <p14:tracePt t="32137" x="4895850" y="2368550"/>
          <p14:tracePt t="32154" x="4895850" y="2393950"/>
          <p14:tracePt t="32171" x="4895850" y="2400300"/>
          <p14:tracePt t="32227" x="4895850" y="2393950"/>
          <p14:tracePt t="32235" x="4895850" y="2362200"/>
          <p14:tracePt t="32243" x="4895850" y="2330450"/>
          <p14:tracePt t="32254" x="4933950" y="2273300"/>
          <p14:tracePt t="32270" x="5022850" y="2133600"/>
          <p14:tracePt t="32287" x="5137150" y="1968500"/>
          <p14:tracePt t="32304" x="5270500" y="1784350"/>
          <p14:tracePt t="32321" x="5365750" y="1631950"/>
          <p14:tracePt t="32337" x="5461000" y="1479550"/>
          <p14:tracePt t="32354" x="5537200" y="1358900"/>
          <p14:tracePt t="32371" x="5600700" y="1282700"/>
          <p14:tracePt t="32387" x="5613400" y="1263650"/>
          <p14:tracePt t="32404" x="5619750" y="1257300"/>
          <p14:tracePt t="32420" x="5632450" y="1301750"/>
          <p14:tracePt t="32437" x="5645150" y="1460500"/>
          <p14:tracePt t="32454" x="5683250" y="1689100"/>
          <p14:tracePt t="32470" x="5734050" y="2000250"/>
          <p14:tracePt t="32487" x="5829300" y="2343150"/>
          <p14:tracePt t="32504" x="5886450" y="2578100"/>
          <p14:tracePt t="32520" x="5918200" y="2698750"/>
          <p14:tracePt t="32537" x="5930900" y="2730500"/>
          <p14:tracePt t="32554" x="5930900" y="2736850"/>
          <p14:tracePt t="32570" x="5949950" y="2711450"/>
          <p14:tracePt t="32587" x="5994400" y="2432050"/>
          <p14:tracePt t="32604" x="6038850" y="2190750"/>
          <p14:tracePt t="32621" x="6134100" y="1905000"/>
          <p14:tracePt t="32637" x="6261100" y="1638300"/>
          <p14:tracePt t="32653" x="6394450" y="1435100"/>
          <p14:tracePt t="32670" x="6489700" y="1327150"/>
          <p14:tracePt t="32687" x="6515100" y="1301750"/>
          <p14:tracePt t="32703" x="6527800" y="1301750"/>
          <p14:tracePt t="32720" x="6534150" y="1301750"/>
          <p14:tracePt t="32737" x="6559550" y="1416050"/>
          <p14:tracePt t="32753" x="6629400" y="1657350"/>
          <p14:tracePt t="32770" x="6756400" y="2108200"/>
          <p14:tracePt t="32787" x="6883400" y="2641600"/>
          <p14:tracePt t="32804" x="7035800" y="3295650"/>
          <p14:tracePt t="32820" x="7105650" y="3536950"/>
          <p14:tracePt t="32837" x="7124700" y="3644900"/>
          <p14:tracePt t="32853" x="7137400" y="3670300"/>
          <p14:tracePt t="32900" x="7124700" y="3657600"/>
          <p14:tracePt t="32908" x="7086600" y="3619500"/>
          <p14:tracePt t="32920" x="7048500" y="3562350"/>
          <p14:tracePt t="32937" x="6934200" y="3403600"/>
          <p14:tracePt t="32953" x="6699250" y="3168650"/>
          <p14:tracePt t="32970" x="6318250" y="2857500"/>
          <p14:tracePt t="32987" x="5861050" y="2540000"/>
          <p14:tracePt t="33003" x="5359400" y="2114550"/>
          <p14:tracePt t="33020" x="5080000" y="1866900"/>
          <p14:tracePt t="33036" x="4876800" y="1631950"/>
          <p14:tracePt t="33053" x="4762500" y="1473200"/>
          <p14:tracePt t="33070" x="4692650" y="1346200"/>
          <p14:tracePt t="33087" x="4648200" y="1270000"/>
          <p14:tracePt t="33103" x="4635500" y="1257300"/>
          <p14:tracePt t="33120" x="4629150" y="1244600"/>
          <p14:tracePt t="33140" x="4635500" y="1244600"/>
          <p14:tracePt t="33153" x="4673600" y="1244600"/>
          <p14:tracePt t="33170" x="4921250" y="1276350"/>
          <p14:tracePt t="33186" x="5429250" y="1327150"/>
          <p14:tracePt t="33203" x="6083300" y="1339850"/>
          <p14:tracePt t="33220" x="6273800" y="1339850"/>
          <p14:tracePt t="33236" x="6350000" y="1339850"/>
          <p14:tracePt t="33270" x="6324600" y="1352550"/>
          <p14:tracePt t="33286" x="6076950" y="1422400"/>
          <p14:tracePt t="33303" x="5581650" y="1581150"/>
          <p14:tracePt t="33320" x="4921250" y="1854200"/>
          <p14:tracePt t="33336" x="4324350" y="2101850"/>
          <p14:tracePt t="33353" x="3937000" y="2273300"/>
          <p14:tracePt t="33370" x="3771900" y="2374900"/>
          <p14:tracePt t="33386" x="3752850" y="2425700"/>
          <p14:tracePt t="33403" x="3937000" y="2533650"/>
          <p14:tracePt t="33419" x="4349750" y="2660650"/>
          <p14:tracePt t="33436" x="4959350" y="2755900"/>
          <p14:tracePt t="33453" x="5537200" y="2838450"/>
          <p14:tracePt t="33469" x="5822950" y="2851150"/>
          <p14:tracePt t="33486" x="5905500" y="2851150"/>
          <p14:tracePt t="33503" x="5905500" y="2857500"/>
          <p14:tracePt t="33519" x="5905500" y="2863850"/>
          <p14:tracePt t="33536" x="5822950" y="2927350"/>
          <p14:tracePt t="33540" x="5746750" y="2965450"/>
          <p14:tracePt t="33553" x="5638800" y="3035300"/>
          <p14:tracePt t="33569" x="5530850" y="3143250"/>
          <p14:tracePt t="33587" x="5486400" y="3340100"/>
          <p14:tracePt t="33603" x="5543550" y="3429000"/>
          <p14:tracePt t="33620" x="5892800" y="3632200"/>
          <p14:tracePt t="33636" x="6184900" y="3727450"/>
          <p14:tracePt t="33653" x="6432550" y="3803650"/>
          <p14:tracePt t="33669" x="6534150" y="3829050"/>
          <p14:tracePt t="33686" x="6546850" y="3841750"/>
          <p14:tracePt t="33703" x="6546850" y="3867150"/>
          <p14:tracePt t="33719" x="6508750" y="3879850"/>
          <p14:tracePt t="33736" x="6438900" y="3911600"/>
          <p14:tracePt t="33752" x="6413500" y="3924300"/>
          <p14:tracePt t="33786" x="6407150" y="3930650"/>
          <p14:tracePt t="33821" x="6413500" y="3930650"/>
          <p14:tracePt t="33827" x="6438900" y="3917950"/>
          <p14:tracePt t="33836" x="6457950" y="3892550"/>
          <p14:tracePt t="33853" x="6496050" y="3790950"/>
          <p14:tracePt t="33869" x="6565900" y="3644900"/>
          <p14:tracePt t="33886" x="6610350" y="3448050"/>
          <p14:tracePt t="33902" x="6699250" y="3187700"/>
          <p14:tracePt t="33919" x="6826250" y="2870200"/>
          <p14:tracePt t="33936" x="6985000" y="2508250"/>
          <p14:tracePt t="33952" x="7150100" y="2178050"/>
          <p14:tracePt t="33969" x="7219950" y="1917700"/>
          <p14:tracePt t="33986" x="7219950" y="1733550"/>
          <p14:tracePt t="34002" x="7219950" y="1600200"/>
          <p14:tracePt t="34019" x="7169150" y="1466850"/>
          <p14:tracePt t="34036" x="7169150" y="1422400"/>
          <p14:tracePt t="34052" x="7175500" y="1390650"/>
          <p14:tracePt t="34069" x="7188200" y="1371600"/>
          <p14:tracePt t="34086" x="7194550" y="1365250"/>
          <p14:tracePt t="34102" x="7194550" y="1358900"/>
          <p14:tracePt t="34119" x="7207250" y="1346200"/>
          <p14:tracePt t="34136" x="7207250" y="1339850"/>
          <p14:tracePt t="34153" x="7207250" y="1333500"/>
          <p14:tracePt t="34169" x="7200900" y="1333500"/>
          <p14:tracePt t="34186" x="7035800" y="1371600"/>
          <p14:tracePt t="34202" x="6438900" y="1600200"/>
          <p14:tracePt t="34219" x="5689600" y="1911350"/>
          <p14:tracePt t="34235" x="4349750" y="2552700"/>
          <p14:tracePt t="34252" x="3524250" y="3003550"/>
          <p14:tracePt t="34269" x="2889250" y="3384550"/>
          <p14:tracePt t="34285" x="2501900" y="3543300"/>
          <p14:tracePt t="34302" x="2381250" y="3606800"/>
          <p14:tracePt t="34319" x="2362200" y="3606800"/>
          <p14:tracePt t="34363" x="2355850" y="3606800"/>
          <p14:tracePt t="34373" x="2362200" y="3600450"/>
          <p14:tracePt t="34385" x="2368550" y="3587750"/>
          <p14:tracePt t="34402" x="2368550" y="3556000"/>
          <p14:tracePt t="34419" x="2393950" y="3467100"/>
          <p14:tracePt t="34435" x="2463800" y="3238500"/>
          <p14:tracePt t="34452" x="2540000" y="3028950"/>
          <p14:tracePt t="34468" x="2673350" y="2705100"/>
          <p14:tracePt t="34485" x="2832100" y="2336800"/>
          <p14:tracePt t="34502" x="3098800" y="1911350"/>
          <p14:tracePt t="34519" x="3314700" y="1530350"/>
          <p14:tracePt t="34535" x="3435350" y="1257300"/>
          <p14:tracePt t="34541" x="3467100" y="1168400"/>
          <p14:tracePt t="34552" x="3492500" y="1079500"/>
          <p14:tracePt t="34568" x="3562350" y="952500"/>
          <p14:tracePt t="34585" x="3600450" y="901700"/>
          <p14:tracePt t="34602" x="3625850" y="863600"/>
          <p14:tracePt t="34619" x="3657600" y="863600"/>
          <p14:tracePt t="34635" x="3714750" y="863600"/>
          <p14:tracePt t="34652" x="3803650" y="920750"/>
          <p14:tracePt t="34668" x="3937000" y="1035050"/>
          <p14:tracePt t="34685" x="4152900" y="1206500"/>
          <p14:tracePt t="34702" x="4508500" y="1473200"/>
          <p14:tracePt t="34718" x="4914900" y="1828800"/>
          <p14:tracePt t="34735" x="5353050" y="2247900"/>
          <p14:tracePt t="34752" x="5816600" y="2743200"/>
          <p14:tracePt t="34768" x="6337300" y="3251200"/>
          <p14:tracePt t="34785" x="6870700" y="3708400"/>
          <p14:tracePt t="34802" x="7162800" y="3981450"/>
          <p14:tracePt t="34819" x="7391400" y="4203700"/>
          <p14:tracePt t="34835" x="7410450" y="4216400"/>
          <p14:tracePt t="34852" x="7423150" y="4229100"/>
          <p14:tracePt t="34915" x="7423150" y="4222750"/>
          <p14:tracePt t="34923" x="7423150" y="4216400"/>
          <p14:tracePt t="35150" x="7423150" y="4210050"/>
          <p14:tracePt t="35166" x="7423150" y="4178300"/>
          <p14:tracePt t="35176" x="7499350" y="4114800"/>
          <p14:tracePt t="35185" x="7518400" y="4102100"/>
          <p14:tracePt t="35201" x="7524750" y="4102100"/>
          <p14:tracePt t="35917" x="7531100" y="4102100"/>
          <p14:tracePt t="36217" x="7537450" y="4102100"/>
          <p14:tracePt t="36232" x="7537450" y="4095750"/>
          <p14:tracePt t="36291" x="7550150" y="4089400"/>
          <p14:tracePt t="37677" x="7556500" y="4089400"/>
          <p14:tracePt t="37686" x="7575550" y="4089400"/>
          <p14:tracePt t="37699" x="7658100" y="4089400"/>
          <p14:tracePt t="37716" x="7778750" y="4089400"/>
          <p14:tracePt t="37733" x="7804150" y="4089400"/>
          <p14:tracePt t="37749" x="7810500" y="4083050"/>
          <p14:tracePt t="37766" x="7797800" y="4133850"/>
          <p14:tracePt t="37782" x="7664450" y="4305300"/>
          <p14:tracePt t="37799" x="7639050" y="4343400"/>
          <p14:tracePt t="38017" x="7594600" y="4305300"/>
          <p14:tracePt t="38033" x="7575550" y="4267200"/>
          <p14:tracePt t="38049" x="7550150" y="4254500"/>
          <p14:tracePt t="38084" x="7556500" y="4267200"/>
          <p14:tracePt t="38099" x="7645400" y="4311650"/>
          <p14:tracePt t="38116" x="8089900" y="4502150"/>
          <p14:tracePt t="38133" x="8458200" y="4610100"/>
          <p14:tracePt t="38149" x="8915400" y="4737100"/>
          <p14:tracePt t="38165" x="9213850" y="4813300"/>
          <p14:tracePt t="38182" x="9378950" y="4845050"/>
          <p14:tracePt t="38199" x="9467850" y="4876800"/>
          <p14:tracePt t="38220" x="9544050" y="4908550"/>
          <p14:tracePt t="38232" x="9569450" y="4921250"/>
          <p14:tracePt t="38249" x="9607550" y="4946650"/>
          <p14:tracePt t="38265" x="9626600" y="4965700"/>
          <p14:tracePt t="38282" x="9645650" y="4991100"/>
          <p14:tracePt t="38299" x="9690100" y="5054600"/>
          <p14:tracePt t="38315" x="9791700" y="5162550"/>
          <p14:tracePt t="38332" x="9842500" y="5213350"/>
          <p14:tracePt t="38348" x="9861550" y="5219700"/>
          <p14:tracePt t="38366" x="9874250" y="5232400"/>
          <p14:tracePt t="38382" x="9893300" y="5245100"/>
          <p14:tracePt t="38399" x="9918700" y="5264150"/>
          <p14:tracePt t="38415" x="9925050" y="5283200"/>
          <p14:tracePt t="38432" x="9925050" y="5295900"/>
          <p14:tracePt t="38448" x="9867900" y="5334000"/>
          <p14:tracePt t="38465" x="9759950" y="5365750"/>
          <p14:tracePt t="38482" x="9607550" y="5384800"/>
          <p14:tracePt t="38499" x="9417050" y="5397500"/>
          <p14:tracePt t="38515" x="8851900" y="5314950"/>
          <p14:tracePt t="38532" x="8489950" y="5168900"/>
          <p14:tracePt t="38548" x="8350250" y="5016500"/>
          <p14:tracePt t="38565" x="8343900" y="4826000"/>
          <p14:tracePt t="38582" x="8464550" y="4552950"/>
          <p14:tracePt t="38598" x="8813800" y="4337050"/>
          <p14:tracePt t="38615" x="9429750" y="4191000"/>
          <p14:tracePt t="38632" x="10160000" y="4191000"/>
          <p14:tracePt t="38648" x="10934700" y="4419600"/>
          <p14:tracePt t="38665" x="11449050" y="4743450"/>
          <p14:tracePt t="38682" x="11639550" y="4991100"/>
          <p14:tracePt t="38698" x="11582400" y="5245100"/>
          <p14:tracePt t="38715" x="10661650" y="5645150"/>
          <p14:tracePt t="38732" x="9480550" y="5810250"/>
          <p14:tracePt t="38748" x="8147050" y="5848350"/>
          <p14:tracePt t="38765" x="7099300" y="5848350"/>
          <p14:tracePt t="38782" x="6546850" y="5746750"/>
          <p14:tracePt t="38798" x="6369050" y="5613400"/>
          <p14:tracePt t="38815" x="6350000" y="5505450"/>
          <p14:tracePt t="38831" x="6470650" y="5346700"/>
          <p14:tracePt t="38848" x="6667500" y="5245100"/>
          <p14:tracePt t="38865" x="6883400" y="5187950"/>
          <p14:tracePt t="38882" x="7118350" y="5181600"/>
          <p14:tracePt t="38898" x="7258050" y="5181600"/>
          <p14:tracePt t="38915" x="7264400" y="5181600"/>
          <p14:tracePt t="38932" x="7270750" y="5181600"/>
          <p14:tracePt t="38948" x="7270750" y="5194300"/>
          <p14:tracePt t="38965" x="7251700" y="5194300"/>
          <p14:tracePt t="38982" x="7200900" y="5207000"/>
          <p14:tracePt t="39000" x="7118350" y="5207000"/>
          <p14:tracePt t="39015" x="7061200" y="5207000"/>
          <p14:tracePt t="39031" x="6978650" y="5181600"/>
          <p14:tracePt t="39048" x="6877050" y="5130800"/>
          <p14:tracePt t="39065" x="6838950" y="5092700"/>
          <p14:tracePt t="39081" x="6775450" y="5067300"/>
          <p14:tracePt t="39098" x="6756400" y="5060950"/>
          <p14:tracePt t="39114" x="6750050" y="5054600"/>
          <p14:tracePt t="39732" x="6750050" y="5060950"/>
          <p14:tracePt t="40005" x="6762750" y="5060950"/>
          <p14:tracePt t="40019" x="6769100" y="5060950"/>
          <p14:tracePt t="40035" x="6788150" y="5060950"/>
          <p14:tracePt t="40059" x="6794500" y="5060950"/>
          <p14:tracePt t="40071" x="6800850" y="5060950"/>
          <p14:tracePt t="40090" x="6807200" y="5060950"/>
          <p14:tracePt t="40104" x="6813550" y="5060950"/>
          <p14:tracePt t="40114" x="6819900" y="5060950"/>
          <p14:tracePt t="40135" x="6832600" y="5060950"/>
          <p14:tracePt t="40147" x="6838950" y="5060950"/>
          <p14:tracePt t="40388" x="6870700" y="5060950"/>
          <p14:tracePt t="40398" x="6889750" y="5060950"/>
          <p14:tracePt t="40414" x="6978650" y="5048250"/>
          <p14:tracePt t="40431" x="7080250" y="5029200"/>
          <p14:tracePt t="40447" x="7188200" y="5010150"/>
          <p14:tracePt t="40464" x="7308850" y="4984750"/>
          <p14:tracePt t="40480" x="7397750" y="4978400"/>
          <p14:tracePt t="40497" x="7480300" y="4959350"/>
          <p14:tracePt t="40513" x="7524750" y="4940300"/>
          <p14:tracePt t="40530" x="7537450" y="492760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C286DE40-192A-479C-A28D-E78BD5452D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2" r="492"/>
          <a:stretch/>
        </p:blipFill>
        <p:spPr>
          <a:xfrm>
            <a:off x="891559" y="0"/>
            <a:ext cx="10408884" cy="6858000"/>
          </a:xfrm>
          <a:prstGeom prst="rect">
            <a:avLst/>
          </a:prstGeom>
        </p:spPr>
      </p:pic>
      <p:pic>
        <p:nvPicPr>
          <p:cNvPr id="8" name="音訊 7">
            <a:hlinkClick r:id="" action="ppaction://media"/>
            <a:extLst>
              <a:ext uri="{FF2B5EF4-FFF2-40B4-BE49-F238E27FC236}">
                <a16:creationId xmlns:a16="http://schemas.microsoft.com/office/drawing/2014/main" id="{9F52CC9F-7CDD-4019-A8DA-8B59F5603A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512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532"/>
    </mc:Choice>
    <mc:Fallback xmlns="">
      <p:transition spd="slow" advTm="835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529" x="679450" y="5232400"/>
          <p14:tracePt t="3924" x="679450" y="5219700"/>
          <p14:tracePt t="3966" x="647700" y="5207000"/>
          <p14:tracePt t="3997" x="622300" y="5187950"/>
          <p14:tracePt t="4028" x="615950" y="5162550"/>
          <p14:tracePt t="4078" x="698500" y="5029200"/>
          <p14:tracePt t="4093" x="717550" y="4908550"/>
          <p14:tracePt t="4126" x="812800" y="3689350"/>
          <p14:tracePt t="4141" x="812800" y="3403600"/>
          <p14:tracePt t="4177" x="812800" y="2025650"/>
          <p14:tracePt t="4209" x="908050" y="1511300"/>
          <p14:tracePt t="4240" x="971550" y="1263650"/>
          <p14:tracePt t="4282" x="990600" y="1174750"/>
          <p14:tracePt t="7207" x="990600" y="1143000"/>
          <p14:tracePt t="7233" x="990600" y="1092200"/>
          <p14:tracePt t="7262" x="1066800" y="908050"/>
          <p14:tracePt t="7280" x="1085850" y="819150"/>
          <p14:tracePt t="7310" x="1155700" y="533400"/>
          <p14:tracePt t="7326" x="1187450" y="381000"/>
          <p14:tracePt t="7419" x="1485900" y="0"/>
          <p14:tracePt t="7454" x="1758950" y="0"/>
          <p14:tracePt t="7490" x="1879600" y="0"/>
          <p14:tracePt t="7515" x="1968500" y="0"/>
          <p14:tracePt t="7538" x="2032000" y="12700"/>
          <p14:tracePt t="7562" x="2095500" y="44450"/>
          <p14:tracePt t="7593" x="2139950" y="69850"/>
          <p14:tracePt t="7622" x="2152650" y="82550"/>
          <p14:tracePt t="7653" x="2165350" y="101600"/>
          <p14:tracePt t="7688" x="2171700" y="127000"/>
          <p14:tracePt t="7723" x="2171700" y="171450"/>
          <p14:tracePt t="7754" x="2171700" y="215900"/>
          <p14:tracePt t="7789" x="2133600" y="279400"/>
          <p14:tracePt t="7809" x="2095500" y="311150"/>
          <p14:tracePt t="7842" x="2076450" y="323850"/>
          <p14:tracePt t="7968" x="2070100" y="323850"/>
          <p14:tracePt t="8019" x="2063750" y="323850"/>
          <p14:tracePt t="8142" x="2057400" y="330200"/>
          <p14:tracePt t="8592" x="2082800" y="330200"/>
          <p14:tracePt t="8622" x="2108200" y="330200"/>
          <p14:tracePt t="8658" x="2139950" y="330200"/>
          <p14:tracePt t="8688" x="2184400" y="330200"/>
          <p14:tracePt t="8719" x="2228850" y="330200"/>
          <p14:tracePt t="8737" x="2241550" y="330200"/>
          <p14:tracePt t="8767" x="2260600" y="330200"/>
          <p14:tracePt t="8786" x="2273300" y="330200"/>
          <p14:tracePt t="8833" x="2286000" y="330200"/>
          <p14:tracePt t="8861" x="2305050" y="330200"/>
          <p14:tracePt t="8888" x="2324100" y="330200"/>
          <p14:tracePt t="8936" x="2349500" y="330200"/>
          <p14:tracePt t="8971" x="2374900" y="330200"/>
          <p14:tracePt t="9002" x="2400300" y="330200"/>
          <p14:tracePt t="9027" x="2432050" y="330200"/>
          <p14:tracePt t="9059" x="2476500" y="330200"/>
          <p14:tracePt t="9094" x="2501900" y="330200"/>
          <p14:tracePt t="9153" x="2520950" y="330200"/>
          <p14:tracePt t="9267" x="2540000" y="330200"/>
          <p14:tracePt t="9296" x="2552700" y="330200"/>
          <p14:tracePt t="9326" x="2571750" y="330200"/>
          <p14:tracePt t="9377" x="2590800" y="330200"/>
          <p14:tracePt t="9452" x="2597150" y="330200"/>
          <p14:tracePt t="9593" x="2609850" y="330200"/>
          <p14:tracePt t="9621" x="2501900" y="457200"/>
          <p14:tracePt t="9654" x="2457450" y="508000"/>
          <p14:tracePt t="10300" x="2527300" y="508000"/>
          <p14:tracePt t="10326" x="2603500" y="501650"/>
          <p14:tracePt t="10358" x="2667000" y="482600"/>
          <p14:tracePt t="10387" x="2724150" y="476250"/>
          <p14:tracePt t="10419" x="2819400" y="463550"/>
          <p14:tracePt t="10455" x="2895600" y="444500"/>
          <p14:tracePt t="10491" x="2933700" y="444500"/>
          <p14:tracePt t="10531" x="2952750" y="438150"/>
          <p14:tracePt t="10569" x="2965450" y="425450"/>
          <p14:tracePt t="10590" x="2978150" y="425450"/>
          <p14:tracePt t="10625" x="2997200" y="406400"/>
          <p14:tracePt t="10688" x="3003550" y="400050"/>
          <p14:tracePt t="10874" x="3009900" y="393700"/>
          <p14:tracePt t="11001" x="3016250" y="387350"/>
          <p14:tracePt t="11029" x="3022600" y="381000"/>
          <p14:tracePt t="11070" x="3035300" y="361950"/>
          <p14:tracePt t="11596" x="3048000" y="355600"/>
          <p14:tracePt t="11626" x="3054350" y="355600"/>
          <p14:tracePt t="11655" x="3060700" y="355600"/>
          <p14:tracePt t="11687" x="3067050" y="355600"/>
          <p14:tracePt t="12140" x="3073400" y="355600"/>
          <p14:tracePt t="12171" x="3079750" y="355600"/>
          <p14:tracePt t="12253" x="3086100" y="355600"/>
          <p14:tracePt t="12285" x="3092450" y="355600"/>
          <p14:tracePt t="12318" x="3117850" y="355600"/>
          <p14:tracePt t="12360" x="3130550" y="355600"/>
          <p14:tracePt t="12394" x="3143250" y="355600"/>
          <p14:tracePt t="12436" x="3155950" y="361950"/>
          <p14:tracePt t="12863" x="3225800" y="361950"/>
          <p14:tracePt t="12890" x="3263900" y="361950"/>
          <p14:tracePt t="12920" x="3321050" y="361950"/>
          <p14:tracePt t="12955" x="3384550" y="361950"/>
          <p14:tracePt t="12985" x="3460750" y="361950"/>
          <p14:tracePt t="13017" x="3536950" y="361950"/>
          <p14:tracePt t="13031" x="3562350" y="361950"/>
          <p14:tracePt t="13053" x="3594100" y="361950"/>
          <p14:tracePt t="13083" x="3644900" y="361950"/>
          <p14:tracePt t="13107" x="3708400" y="361950"/>
          <p14:tracePt t="13147" x="4089400" y="361950"/>
          <p14:tracePt t="13176" x="4991100" y="361950"/>
          <p14:tracePt t="13201" x="6305550" y="361950"/>
          <p14:tracePt t="13234" x="8426450" y="361950"/>
          <p14:tracePt t="13267" x="10591800" y="361950"/>
          <p14:tracePt t="13304" x="12185650" y="323850"/>
          <p14:tracePt t="13334" x="12185650" y="165100"/>
          <p14:tracePt t="13377" x="12185650" y="6350"/>
          <p14:tracePt t="13411" x="12185650" y="0"/>
          <p14:tracePt t="35649" x="12185650" y="31750"/>
          <p14:tracePt t="35681" x="12185650" y="57150"/>
          <p14:tracePt t="35717" x="12185650" y="120650"/>
          <p14:tracePt t="35752" x="12185650" y="285750"/>
          <p14:tracePt t="35785" x="12185650" y="450850"/>
          <p14:tracePt t="35817" x="12185650" y="596900"/>
          <p14:tracePt t="35848" x="12185650" y="679450"/>
          <p14:tracePt t="35881" x="12185650" y="774700"/>
          <p14:tracePt t="35918" x="12160250" y="844550"/>
          <p14:tracePt t="35920" x="12134850" y="863600"/>
          <p14:tracePt t="35954" x="12052300" y="876300"/>
          <p14:tracePt t="36258" x="12065000" y="876300"/>
          <p14:tracePt t="36454" x="12058650" y="895350"/>
          <p14:tracePt t="36486" x="12052300" y="977900"/>
          <p14:tracePt t="36518" x="12033250" y="1143000"/>
          <p14:tracePt t="36535" x="12033250" y="1238250"/>
          <p14:tracePt t="36568" x="12026900" y="1568450"/>
          <p14:tracePt t="36600" x="11982450" y="1917700"/>
          <p14:tracePt t="36631" x="11887200" y="2222500"/>
          <p14:tracePt t="36664" x="11747500" y="2355850"/>
          <p14:tracePt t="36703" x="11715750" y="2393950"/>
          <p14:tracePt t="36883" x="11753850" y="2400300"/>
          <p14:tracePt t="36930" x="11772900" y="2413000"/>
          <p14:tracePt t="36953" x="11747500" y="2451100"/>
          <p14:tracePt t="36991" x="11696700" y="2495550"/>
          <p14:tracePt t="37036" x="11671300" y="2540000"/>
          <p14:tracePt t="37088" x="11671300" y="2552700"/>
          <p14:tracePt t="37238" x="11690350" y="2559050"/>
          <p14:tracePt t="37257" x="11703050" y="2540000"/>
          <p14:tracePt t="37299" x="11703050" y="2463800"/>
          <p14:tracePt t="37333" x="11696700" y="2444750"/>
          <p14:tracePt t="37397" x="11658600" y="2438400"/>
          <p14:tracePt t="37430" x="11557000" y="2432050"/>
          <p14:tracePt t="37444" x="11525250" y="2432050"/>
          <p14:tracePt t="37479" x="11277600" y="2432050"/>
          <p14:tracePt t="37513" x="11163300" y="2349500"/>
          <p14:tracePt t="37529" x="11182350" y="2266950"/>
          <p14:tracePt t="37562" x="11271250" y="2120900"/>
          <p14:tracePt t="37882" x="11258550" y="2133600"/>
          <p14:tracePt t="37927" x="11258550" y="2146300"/>
          <p14:tracePt t="37976" x="11239500" y="2165350"/>
          <p14:tracePt t="38013" x="11207750" y="2190750"/>
          <p14:tracePt t="38028" x="11201400" y="2190750"/>
          <p14:tracePt t="38060" x="11182350" y="2197100"/>
          <p14:tracePt t="38165" x="11176000" y="2203450"/>
          <p14:tracePt t="38196" x="11176000" y="2216150"/>
          <p14:tracePt t="38229" x="11176000" y="2260600"/>
          <p14:tracePt t="38263" x="11150600" y="2374900"/>
          <p14:tracePt t="38296" x="11131550" y="2501900"/>
          <p14:tracePt t="38329" x="11131550" y="2609850"/>
          <p14:tracePt t="38363" x="11131550" y="2794000"/>
          <p14:tracePt t="38396" x="11131550" y="2971800"/>
          <p14:tracePt t="38444" x="11131550" y="2876550"/>
          <p14:tracePt t="38481" x="11131550" y="2794000"/>
          <p14:tracePt t="38626" x="11150600" y="2768600"/>
          <p14:tracePt t="38662" x="11144250" y="2755900"/>
          <p14:tracePt t="38717" x="11137900" y="2774950"/>
          <p14:tracePt t="38748" x="11125200" y="2825750"/>
          <p14:tracePt t="38779" x="11118850" y="2882900"/>
          <p14:tracePt t="38812" x="11112500" y="2908300"/>
          <p14:tracePt t="38860" x="11099800" y="2927350"/>
          <p14:tracePt t="38895" x="11093450" y="2959100"/>
          <p14:tracePt t="38929" x="11087100" y="3003550"/>
          <p14:tracePt t="38962" x="11074400" y="3048000"/>
          <p14:tracePt t="38995" x="11074400" y="3086100"/>
          <p14:tracePt t="39015" x="11074400" y="3105150"/>
          <p14:tracePt t="39031" x="11074400" y="3111500"/>
          <p14:tracePt t="39063" x="11074400" y="3130550"/>
          <p14:tracePt t="39109" x="11074400" y="3136900"/>
          <p14:tracePt t="39259" x="11061700" y="3175000"/>
          <p14:tracePt t="39298" x="11042650" y="3225800"/>
          <p14:tracePt t="39334" x="11023600" y="3308350"/>
          <p14:tracePt t="39376" x="10941050" y="3473450"/>
          <p14:tracePt t="39411" x="10896600" y="3587750"/>
          <p14:tracePt t="39445" x="10864850" y="3689350"/>
          <p14:tracePt t="39481" x="10801350" y="3841750"/>
          <p14:tracePt t="39514" x="10693400" y="4006850"/>
          <p14:tracePt t="39530" x="10617200" y="4114800"/>
          <p14:tracePt t="39561" x="10483850" y="4305300"/>
          <p14:tracePt t="39595" x="10236200" y="4406900"/>
          <p14:tracePt t="39629" x="10020300" y="4445000"/>
          <p14:tracePt t="40037" x="10026650" y="4432300"/>
          <p14:tracePt t="40069" x="10052050" y="4400550"/>
          <p14:tracePt t="40109" x="10064750" y="4375150"/>
          <p14:tracePt t="40145" x="10058400" y="4343400"/>
          <p14:tracePt t="40178" x="10033000" y="4337050"/>
          <p14:tracePt t="40211" x="10026650" y="4324350"/>
          <p14:tracePt t="40245" x="10001250" y="4305300"/>
          <p14:tracePt t="40307" x="9963150" y="4292600"/>
          <p14:tracePt t="40327" x="9931400" y="4292600"/>
          <p14:tracePt t="40345" x="9899650" y="4292600"/>
          <p14:tracePt t="40380" x="9766300" y="4292600"/>
          <p14:tracePt t="40411" x="9290050" y="4292600"/>
          <p14:tracePt t="40448" x="8229600" y="4292600"/>
          <p14:tracePt t="40467" x="7670800" y="4292600"/>
          <p14:tracePt t="40509" x="6254750" y="4241800"/>
          <p14:tracePt t="40544" x="5600700" y="4229100"/>
          <p14:tracePt t="40578" x="5435600" y="4229100"/>
          <p14:tracePt t="40610" x="5403850" y="4229100"/>
          <p14:tracePt t="40645" x="5391150" y="4229100"/>
          <p14:tracePt t="40677" x="5359400" y="4229100"/>
          <p14:tracePt t="40710" x="5213350" y="4241800"/>
          <p14:tracePt t="40744" x="4984750" y="4241800"/>
          <p14:tracePt t="40777" x="4908550" y="4254500"/>
          <p14:tracePt t="40825" x="4940300" y="4273550"/>
          <p14:tracePt t="40860" x="5105400" y="4324350"/>
          <p14:tracePt t="40893" x="5327650" y="4330700"/>
          <p14:tracePt t="40927" x="5562600" y="4330700"/>
          <p14:tracePt t="40960" x="5651500" y="4343400"/>
          <p14:tracePt t="41023" x="5664200" y="4343400"/>
          <p14:tracePt t="41090" x="5689600" y="4362450"/>
          <p14:tracePt t="41126" x="5721350" y="4381500"/>
          <p14:tracePt t="41175" x="5740400" y="4387850"/>
          <p14:tracePt t="41312" x="5740400" y="4400550"/>
          <p14:tracePt t="41344" x="5740400" y="4413250"/>
          <p14:tracePt t="41487" x="5740400" y="4425950"/>
          <p14:tracePt t="41523" x="5740400" y="4438650"/>
          <p14:tracePt t="41575" x="5746750" y="4438650"/>
          <p14:tracePt t="41701" x="5753100" y="4445000"/>
          <p14:tracePt t="41858" x="5759450" y="4445000"/>
          <p14:tracePt t="41938" x="5765800" y="4451350"/>
          <p14:tracePt t="42065" x="5772150" y="4451350"/>
          <p14:tracePt t="42143" x="5810250" y="4451350"/>
          <p14:tracePt t="42176" x="5867400" y="4451350"/>
          <p14:tracePt t="42209" x="5918200" y="4451350"/>
          <p14:tracePt t="42243" x="5949950" y="4451350"/>
          <p14:tracePt t="42276" x="5981700" y="4451350"/>
          <p14:tracePt t="42310" x="6089650" y="4445000"/>
          <p14:tracePt t="42325" x="6096000" y="4445000"/>
          <p14:tracePt t="42359" x="6146800" y="4438650"/>
          <p14:tracePt t="42407" x="6229350" y="4438650"/>
          <p14:tracePt t="42442" x="6280150" y="4438650"/>
          <p14:tracePt t="42477" x="6292850" y="4438650"/>
          <p14:tracePt t="42629" x="6299200" y="4438650"/>
          <p14:tracePt t="43160" x="6223000" y="4438650"/>
          <p14:tracePt t="43197" x="6057900" y="4457700"/>
          <p14:tracePt t="43235" x="5892800" y="4489450"/>
          <p14:tracePt t="43281" x="5810250" y="4502150"/>
          <p14:tracePt t="43405" x="5854700" y="4502150"/>
          <p14:tracePt t="43441" x="5994400" y="4502150"/>
          <p14:tracePt t="43477" x="6108700" y="4508500"/>
          <p14:tracePt t="43509" x="6165850" y="4508500"/>
          <p14:tracePt t="43541" x="6178550" y="4508500"/>
          <p14:tracePt t="43543" x="6191250" y="4508500"/>
          <p14:tracePt t="44307" x="6197600" y="4508500"/>
          <p14:tracePt t="44356" x="6203950" y="4508500"/>
          <p14:tracePt t="44759" x="6121400" y="4527550"/>
          <p14:tracePt t="44792" x="5988050" y="4552950"/>
          <p14:tracePt t="44826" x="5873750" y="4565650"/>
          <p14:tracePt t="44860" x="5791200" y="4565650"/>
          <p14:tracePt t="44893" x="5778500" y="4565650"/>
          <p14:tracePt t="44942" x="5930900" y="4584700"/>
          <p14:tracePt t="44976" x="6165850" y="4584700"/>
          <p14:tracePt t="45009" x="6248400" y="4584700"/>
          <p14:tracePt t="45087" x="6172200" y="4591050"/>
          <p14:tracePt t="45123" x="6026150" y="4591050"/>
          <p14:tracePt t="45157" x="5981700" y="4584700"/>
          <p14:tracePt t="45236" x="5988050" y="4559300"/>
          <p14:tracePt t="45273" x="6121400" y="4483100"/>
          <p14:tracePt t="45296" x="6159500" y="4470400"/>
          <p14:tracePt t="45329" x="6172200" y="4470400"/>
          <p14:tracePt t="45382" x="6191250" y="4483100"/>
          <p14:tracePt t="45424" x="6197600" y="4495800"/>
          <p14:tracePt t="45634" x="6248400" y="4489450"/>
          <p14:tracePt t="45672" x="6381750" y="4330700"/>
          <p14:tracePt t="45706" x="6477000" y="4292600"/>
          <p14:tracePt t="46434" x="6508750" y="4292600"/>
          <p14:tracePt t="46473" x="6604000" y="4375150"/>
          <p14:tracePt t="46507" x="6788150" y="4508500"/>
          <p14:tracePt t="46541" x="7023100" y="4578350"/>
          <p14:tracePt t="46558" x="7283450" y="4629150"/>
          <p14:tracePt t="46605" x="7829550" y="4629150"/>
          <p14:tracePt t="46622" x="8178800" y="4629150"/>
          <p14:tracePt t="46641" x="8356600" y="4648200"/>
          <p14:tracePt t="46675" x="8540750" y="4699000"/>
          <p14:tracePt t="46716" x="8477250" y="4756150"/>
          <p14:tracePt t="46885" x="8534400" y="4749800"/>
          <p14:tracePt t="46922" x="8534400" y="4699000"/>
          <p14:tracePt t="46955" x="8375650" y="4705350"/>
          <p14:tracePt t="46988" x="7397750" y="4730750"/>
          <p14:tracePt t="47022" x="4972050" y="4730750"/>
          <p14:tracePt t="47037" x="4502150" y="4730750"/>
          <p14:tracePt t="47071" x="2520950" y="4730750"/>
          <p14:tracePt t="47105" x="2139950" y="4730750"/>
          <p14:tracePt t="47185" x="2292350" y="4781550"/>
          <p14:tracePt t="47221" x="2628900" y="4876800"/>
          <p14:tracePt t="47255" x="2914650" y="4921250"/>
          <p14:tracePt t="47289" x="2978150" y="4927600"/>
          <p14:tracePt t="47323" x="3079750" y="4927600"/>
          <p14:tracePt t="47342" x="3181350" y="4902200"/>
          <p14:tracePt t="47359" x="3251200" y="4883150"/>
          <p14:tracePt t="47393" x="3327400" y="4851400"/>
          <p14:tracePt t="47425" x="3333750" y="4838700"/>
          <p14:tracePt t="47539" x="3365500" y="4838700"/>
          <p14:tracePt t="47575" x="3657600" y="4838700"/>
          <p14:tracePt t="47608" x="3905250" y="4838700"/>
          <p14:tracePt t="47647" x="4057650" y="4806950"/>
          <p14:tracePt t="47667" x="4108450" y="4781550"/>
          <p14:tracePt t="47702" x="4229100" y="4724400"/>
          <p14:tracePt t="47738" x="4260850" y="4699000"/>
          <p14:tracePt t="47819" x="4356100" y="4743450"/>
          <p14:tracePt t="47854" x="4495800" y="4826000"/>
          <p14:tracePt t="47874" x="4533900" y="4838700"/>
          <p14:tracePt t="47908" x="4597400" y="4857750"/>
          <p14:tracePt t="47942" x="4610100" y="4857750"/>
          <p14:tracePt t="47975" x="4616450" y="4838700"/>
          <p14:tracePt t="48010" x="4616450" y="4806950"/>
          <p14:tracePt t="48031" x="4622800" y="4794250"/>
          <p14:tracePt t="48067" x="4635500" y="4787900"/>
          <p14:tracePt t="48134" x="4648200" y="4787900"/>
          <p14:tracePt t="48250" x="4654550" y="4787900"/>
          <p14:tracePt t="48287" x="4667250" y="4787900"/>
          <p14:tracePt t="48336" x="4679950" y="4781550"/>
          <p14:tracePt t="48371" x="4718050" y="4781550"/>
          <p14:tracePt t="48405" x="4730750" y="4781550"/>
          <p14:tracePt t="48439" x="4775200" y="4775200"/>
          <p14:tracePt t="48477" x="4813300" y="4768850"/>
          <p14:tracePt t="48509" x="4851400" y="4762500"/>
          <p14:tracePt t="48532" x="4870450" y="4756150"/>
          <p14:tracePt t="48573" x="4921250" y="4756150"/>
          <p14:tracePt t="48593" x="4953000" y="4756150"/>
          <p14:tracePt t="48626" x="5010150" y="4756150"/>
          <p14:tracePt t="48668" x="5080000" y="4756150"/>
          <p14:tracePt t="48703" x="5105400" y="4749800"/>
          <p14:tracePt t="48737" x="5111750" y="4749800"/>
          <p14:tracePt t="48966" x="5130800" y="4749800"/>
          <p14:tracePt t="49003" x="5156200" y="4743450"/>
          <p14:tracePt t="49038" x="5181600" y="4737100"/>
          <p14:tracePt t="49088" x="5213350" y="4737100"/>
          <p14:tracePt t="49108" x="5232400" y="4737100"/>
          <p14:tracePt t="49142" x="5264150" y="4730750"/>
          <p14:tracePt t="49175" x="5283200" y="4730750"/>
          <p14:tracePt t="49231" x="5289550" y="4730750"/>
          <p14:tracePt t="49383" x="5308600" y="4743450"/>
          <p14:tracePt t="49420" x="5314950" y="4781550"/>
          <p14:tracePt t="49456" x="5346700" y="4870450"/>
          <p14:tracePt t="49504" x="5384800" y="4940300"/>
          <p14:tracePt t="49540" x="5384800" y="4946650"/>
          <p14:tracePt t="49648" x="5384800" y="4959350"/>
          <p14:tracePt t="49685" x="5384800" y="4965700"/>
          <p14:tracePt t="49720" x="5384800" y="4984750"/>
          <p14:tracePt t="49754" x="5378450" y="5003800"/>
          <p14:tracePt t="49866" x="5372100" y="5010150"/>
          <p14:tracePt t="49903" x="5340350" y="5010150"/>
          <p14:tracePt t="49938" x="5257800" y="5010150"/>
          <p14:tracePt t="49972" x="5251450" y="5010150"/>
          <p14:tracePt t="50024" x="5226050" y="4997450"/>
          <p14:tracePt t="50040" x="5219700" y="4991100"/>
          <p14:tracePt t="50137" x="5219700" y="4978400"/>
          <p14:tracePt t="50172" x="5219700" y="4965700"/>
          <p14:tracePt t="50206" x="5219700" y="4921250"/>
          <p14:tracePt t="50240" x="5175250" y="4838700"/>
          <p14:tracePt t="50275" x="5162550" y="4781550"/>
          <p14:tracePt t="50318" x="5137150" y="4705350"/>
          <p14:tracePt t="50334" x="5137150" y="4686300"/>
          <p14:tracePt t="50369" x="5124450" y="4686300"/>
          <p14:tracePt t="50420" x="5111750" y="4679950"/>
          <p14:tracePt t="50460" x="5060950" y="4724400"/>
          <p14:tracePt t="50783" x="5092700" y="4756150"/>
          <p14:tracePt t="50821" x="5168900" y="4819650"/>
          <p14:tracePt t="50856" x="5219700" y="4845050"/>
          <p14:tracePt t="50890" x="5219700" y="4851400"/>
          <p14:tracePt t="50924" x="5219700" y="4864100"/>
          <p14:tracePt t="50968" x="5238750" y="4902200"/>
          <p14:tracePt t="51231" x="5168900" y="4864100"/>
          <p14:tracePt t="51268" x="5105400" y="4806950"/>
          <p14:tracePt t="51303" x="5080000" y="4775200"/>
          <p14:tracePt t="51386" x="5099050" y="4781550"/>
          <p14:tracePt t="51420" x="5111750" y="4800600"/>
          <p14:tracePt t="51454" x="5118100" y="4806950"/>
          <p14:tracePt t="51631" x="5092700" y="4806950"/>
          <p14:tracePt t="51669" x="5086350" y="4800600"/>
          <p14:tracePt t="51799" x="5105400" y="4806950"/>
          <p14:tracePt t="51851" x="5111750" y="4819650"/>
          <p14:tracePt t="51920" x="5105400" y="4832350"/>
          <p14:tracePt t="51955" x="5105400" y="4838700"/>
          <p14:tracePt t="52037" x="5099050" y="4845050"/>
          <p14:tracePt t="52367" x="5086350" y="4832350"/>
          <p14:tracePt t="52401" x="5073650" y="4813300"/>
          <p14:tracePt t="52436" x="5067300" y="4794250"/>
          <p14:tracePt t="52472" x="5060950" y="4756150"/>
          <p14:tracePt t="52507" x="5060950" y="4718050"/>
          <p14:tracePt t="52529" x="5060950" y="4711700"/>
          <p14:tracePt t="52864" x="5054600" y="4705350"/>
          <p14:tracePt t="52899" x="5035550" y="4705350"/>
          <p14:tracePt t="52944" x="4997450" y="4718050"/>
          <p14:tracePt t="53035" x="4997450" y="4724400"/>
          <p14:tracePt t="53069" x="5003800" y="4699000"/>
          <p14:tracePt t="53104" x="5010150" y="4667250"/>
          <p14:tracePt t="53143" x="5016500" y="4660900"/>
          <p14:tracePt t="53215" x="5054600" y="4660900"/>
          <p14:tracePt t="53249" x="5067300" y="4667250"/>
          <p14:tracePt t="53284" x="5073650" y="4673600"/>
          <p14:tracePt t="53399" x="5099050" y="4699000"/>
          <p14:tracePt t="53420" x="5111750" y="4718050"/>
          <p14:tracePt t="53456" x="5162550" y="4806950"/>
          <p14:tracePt t="53484" x="5181600" y="4851400"/>
          <p14:tracePt t="53520" x="5187950" y="4864100"/>
          <p14:tracePt t="53619" x="5187950" y="4838700"/>
          <p14:tracePt t="53898" x="5162550" y="4806950"/>
          <p14:tracePt t="53935" x="5130800" y="4762500"/>
          <p14:tracePt t="54066" x="5137150" y="4749800"/>
          <p14:tracePt t="54149" x="5156200" y="4756150"/>
          <p14:tracePt t="54170" x="5156200" y="4768850"/>
          <p14:tracePt t="54205" x="5156200" y="4787900"/>
          <p14:tracePt t="54251" x="5130800" y="4787900"/>
          <p14:tracePt t="54498" x="5111750" y="4787900"/>
          <p14:tracePt t="54535" x="5099050" y="4787900"/>
          <p14:tracePt t="54602" x="5073650" y="4787900"/>
          <p14:tracePt t="54636" x="5073650" y="4800600"/>
          <p14:tracePt t="54677" x="5073650" y="4813300"/>
          <p14:tracePt t="54715" x="5067300" y="4826000"/>
          <p14:tracePt t="54751" x="5054600" y="4832350"/>
          <p14:tracePt t="54786" x="5010150" y="4832350"/>
          <p14:tracePt t="54827" x="4921250" y="4832350"/>
          <p14:tracePt t="54865" x="4857750" y="4832350"/>
          <p14:tracePt t="54901" x="4819650" y="4832350"/>
          <p14:tracePt t="54937" x="4787900" y="4806950"/>
          <p14:tracePt t="54974" x="4762500" y="4787900"/>
          <p14:tracePt t="55015" x="4743450" y="4781550"/>
          <p14:tracePt t="55032" x="4718050" y="4781550"/>
          <p14:tracePt t="55067" x="4629150" y="4781550"/>
          <p14:tracePt t="55103" x="4432300" y="4781550"/>
          <p14:tracePt t="55127" x="4362450" y="4781550"/>
          <p14:tracePt t="55147" x="4324350" y="4781550"/>
          <p14:tracePt t="55183" x="4279900" y="4768850"/>
          <p14:tracePt t="55236" x="4260850" y="4768850"/>
          <p14:tracePt t="55269" x="4229100" y="4768850"/>
          <p14:tracePt t="55308" x="4222750" y="4768850"/>
          <p14:tracePt t="55516" x="4254500" y="4768850"/>
          <p14:tracePt t="55533" x="4260850" y="4768850"/>
          <p14:tracePt t="55569" x="4298950" y="4762500"/>
          <p14:tracePt t="55603" x="4311650" y="4756150"/>
          <p14:tracePt t="55682" x="4210050" y="4813300"/>
          <p14:tracePt t="55703" x="4133850" y="4838700"/>
          <p14:tracePt t="55997" x="4152900" y="4813300"/>
          <p14:tracePt t="56033" x="4229100" y="4768850"/>
          <p14:tracePt t="56069" x="4260850" y="4756150"/>
          <p14:tracePt t="56093" x="4324350" y="4737100"/>
          <p14:tracePt t="56132" x="4400550" y="4699000"/>
          <p14:tracePt t="56168" x="4425950" y="4679950"/>
          <p14:tracePt t="56283" x="4425950" y="4673600"/>
          <p14:tracePt t="56319" x="4457700" y="4673600"/>
          <p14:tracePt t="56343" x="4489450" y="4673600"/>
          <p14:tracePt t="56363" x="4508500" y="4673600"/>
          <p14:tracePt t="56400" x="4552950" y="4667250"/>
          <p14:tracePt t="56420" x="4559300" y="4660900"/>
          <p14:tracePt t="56458" x="4572000" y="4641850"/>
          <p14:tracePt t="56793" x="4597400" y="4635500"/>
          <p14:tracePt t="56832" x="4718050" y="4648200"/>
          <p14:tracePt t="56867" x="4826000" y="4679950"/>
          <p14:tracePt t="56890" x="4889500" y="4699000"/>
          <p14:tracePt t="56931" x="4933950" y="4711700"/>
          <p14:tracePt t="56983" x="4940300" y="4711700"/>
          <p14:tracePt t="57083" x="4953000" y="4718050"/>
          <p14:tracePt t="57118" x="4965700" y="4724400"/>
          <p14:tracePt t="57178" x="4991100" y="4749800"/>
          <p14:tracePt t="57218" x="5016500" y="4768850"/>
          <p14:tracePt t="57260" x="5041900" y="4800600"/>
          <p14:tracePt t="57313" x="5054600" y="4813300"/>
          <p14:tracePt t="57610" x="5048250" y="4826000"/>
          <p14:tracePt t="57651" x="5035550" y="4857750"/>
          <p14:tracePt t="57690" x="5035550" y="4876800"/>
          <p14:tracePt t="57730" x="5029200" y="4902200"/>
          <p14:tracePt t="57768" x="4997450" y="4940300"/>
          <p14:tracePt t="57805" x="4978400" y="4978400"/>
          <p14:tracePt t="57845" x="4953000" y="5010150"/>
          <p14:tracePt t="57881" x="4921250" y="5029200"/>
          <p14:tracePt t="57917" x="4889500" y="5029200"/>
          <p14:tracePt t="57956" x="4838700" y="5035550"/>
          <p14:tracePt t="57995" x="4794250" y="5035550"/>
          <p14:tracePt t="58032" x="4730750" y="5035550"/>
          <p14:tracePt t="58067" x="4654550" y="5035550"/>
          <p14:tracePt t="58110" x="4476750" y="5003800"/>
          <p14:tracePt t="58147" x="4394200" y="4984750"/>
          <p14:tracePt t="58183" x="4368800" y="4972050"/>
          <p14:tracePt t="58275" x="4394200" y="4953000"/>
          <p14:tracePt t="58296" x="4483100" y="4908550"/>
          <p14:tracePt t="58314" x="4521200" y="4876800"/>
          <p14:tracePt t="58350" x="4667250" y="4781550"/>
          <p14:tracePt t="58366" x="4718050" y="4762500"/>
          <p14:tracePt t="58406" x="4800600" y="4699000"/>
          <p14:tracePt t="58445" x="4819650" y="4692650"/>
          <p14:tracePt t="58487" x="4819650" y="4686300"/>
          <p14:tracePt t="58596" x="4826000" y="4679950"/>
          <p14:tracePt t="58632" x="4832350" y="4679950"/>
          <p14:tracePt t="58741" x="4838700" y="4679950"/>
          <p14:tracePt t="58778" x="4845050" y="4679950"/>
          <p14:tracePt t="58814" x="4851400" y="4679950"/>
          <p14:tracePt t="58867" x="4864100" y="4679950"/>
          <p14:tracePt t="58891" x="4883150" y="4679950"/>
          <p14:tracePt t="58931" x="4946650" y="4679950"/>
          <p14:tracePt t="58955" x="5016500" y="4679950"/>
          <p14:tracePt t="58994" x="5130800" y="4692650"/>
          <p14:tracePt t="59032" x="5334000" y="4724400"/>
          <p14:tracePt t="59071" x="5441950" y="4737100"/>
          <p14:tracePt t="59092" x="5448300" y="4737100"/>
          <p14:tracePt t="59128" x="5461000" y="4775200"/>
          <p14:tracePt t="59166" x="5473700" y="4876800"/>
          <p14:tracePt t="59189" x="5473700" y="4921250"/>
          <p14:tracePt t="59231" x="5391150" y="5003800"/>
          <p14:tracePt t="59268" x="5238750" y="5003800"/>
          <p14:tracePt t="59310" x="5035550" y="4908550"/>
          <p14:tracePt t="59347" x="5029200" y="4883150"/>
          <p14:tracePt t="59384" x="5054600" y="4845050"/>
          <p14:tracePt t="59427" x="5168900" y="4832350"/>
          <p14:tracePt t="59466" x="5264150" y="4832350"/>
          <p14:tracePt t="59545" x="5270500" y="4826000"/>
          <p14:tracePt t="59598" x="5264150" y="4819650"/>
          <p14:tracePt t="59634" x="5257800" y="4819650"/>
          <p14:tracePt t="59677" x="5245100" y="4806950"/>
          <p14:tracePt t="59714" x="5264150" y="4775200"/>
          <p14:tracePt t="59750" x="5270500" y="4756150"/>
          <p14:tracePt t="59878" x="5251450" y="4749800"/>
          <p14:tracePt t="59916" x="5245100" y="4762500"/>
          <p14:tracePt t="65259" x="5257800" y="4762500"/>
          <p14:tracePt t="65336" x="5270500" y="4756150"/>
          <p14:tracePt t="65359" x="5289550" y="4749800"/>
          <p14:tracePt t="65398" x="5321300" y="4737100"/>
          <p14:tracePt t="65457" x="5327650" y="4737100"/>
          <p14:tracePt t="65500" x="5321300" y="4737100"/>
          <p14:tracePt t="65703" x="5327650" y="4737100"/>
          <p14:tracePt t="65759" x="5340350" y="4781550"/>
          <p14:tracePt t="65796" x="5340350" y="4813300"/>
          <p14:tracePt t="65839" x="5276850" y="4908550"/>
          <p14:tracePt t="65877" x="5238750" y="4965700"/>
          <p14:tracePt t="65920" x="5086350" y="5149850"/>
          <p14:tracePt t="65960" x="4991100" y="5276850"/>
          <p14:tracePt t="65983" x="4972050" y="5314950"/>
          <p14:tracePt t="66005" x="4965700" y="5334000"/>
          <p14:tracePt t="66044" x="4946650" y="5378450"/>
          <p14:tracePt t="66087" x="4921250" y="5492750"/>
          <p14:tracePt t="66110" x="4902200" y="5556250"/>
          <p14:tracePt t="66129" x="4870450" y="5594350"/>
          <p14:tracePt t="66173" x="4832350" y="5626100"/>
          <p14:tracePt t="66212" x="4832350" y="5657850"/>
          <p14:tracePt t="66489" x="4965700" y="5670550"/>
          <p14:tracePt t="66528" x="5264150" y="5670550"/>
          <p14:tracePt t="66570" x="5422900" y="5683250"/>
          <p14:tracePt t="66609" x="5429250" y="5695950"/>
          <p14:tracePt t="66652" x="5372100" y="5727700"/>
          <p14:tracePt t="66802" x="5391150" y="5676900"/>
          <p14:tracePt t="66877" x="5391150" y="5670550"/>
          <p14:tracePt t="66899" x="5391150" y="5657850"/>
          <p14:tracePt t="67025" x="5403850" y="5638800"/>
          <p14:tracePt t="67045" x="5410200" y="5626100"/>
          <p14:tracePt t="67086" x="5562600" y="5594350"/>
          <p14:tracePt t="67108" x="5626100" y="5581650"/>
          <p14:tracePt t="67152" x="5981700" y="5562600"/>
          <p14:tracePt t="67190" x="6477000" y="5556250"/>
          <p14:tracePt t="67227" x="6692900" y="5530850"/>
          <p14:tracePt t="67271" x="6711950" y="5530850"/>
          <p14:tracePt t="67326" x="6381750" y="5530850"/>
          <p14:tracePt t="67370" x="6140450" y="5537200"/>
          <p14:tracePt t="67465" x="6267450" y="5530850"/>
          <p14:tracePt t="67506" x="6299200" y="5530850"/>
          <p14:tracePt t="67548" x="6267450" y="5543550"/>
          <p14:tracePt t="67587" x="6235700" y="5556250"/>
          <p14:tracePt t="67647" x="6330950" y="5562600"/>
          <p14:tracePt t="67670" x="6375400" y="5562600"/>
          <p14:tracePt t="67750" x="6108700" y="5619750"/>
          <p14:tracePt t="67769" x="6051550" y="5626100"/>
          <p14:tracePt t="67808" x="5994400" y="5632450"/>
          <p14:tracePt t="67847" x="5981700" y="5645150"/>
          <p14:tracePt t="68176" x="5994400" y="5613400"/>
          <p14:tracePt t="68237" x="5899150" y="5568950"/>
          <p14:tracePt t="68276" x="5765800" y="5524500"/>
          <p14:tracePt t="68319" x="5715000" y="5518150"/>
          <p14:tracePt t="68342" x="5810250" y="5505450"/>
          <p14:tracePt t="68361" x="5956300" y="5505450"/>
          <p14:tracePt t="68403" x="6356350" y="5505450"/>
          <p14:tracePt t="68442" x="6419850" y="5505450"/>
          <p14:tracePt t="68504" x="6223000" y="5505450"/>
          <p14:tracePt t="68543" x="5981700" y="5505450"/>
          <p14:tracePt t="68587" x="5962650" y="5505450"/>
          <p14:tracePt t="68608" x="5981700" y="5505450"/>
          <p14:tracePt t="68652" x="6134100" y="5499100"/>
          <p14:tracePt t="68691" x="6178550" y="5499100"/>
          <p14:tracePt t="68767" x="6096000" y="5499100"/>
          <p14:tracePt t="68807" x="6032500" y="5492750"/>
          <p14:tracePt t="68885" x="6127750" y="5492750"/>
          <p14:tracePt t="68925" x="6248400" y="5492750"/>
          <p14:tracePt t="68964" x="6267450" y="5492750"/>
          <p14:tracePt t="69003" x="6216650" y="5492750"/>
          <p14:tracePt t="69042" x="5975350" y="5480050"/>
          <p14:tracePt t="69085" x="5715000" y="5448300"/>
          <p14:tracePt t="69125" x="5676900" y="5441950"/>
          <p14:tracePt t="69194" x="5772150" y="5441950"/>
          <p14:tracePt t="69236" x="5911850" y="5441950"/>
          <p14:tracePt t="69274" x="5949950" y="5454650"/>
          <p14:tracePt t="69352" x="5791200" y="5454650"/>
          <p14:tracePt t="69375" x="5657850" y="5441950"/>
          <p14:tracePt t="69395" x="5626100" y="5441950"/>
          <p14:tracePt t="69438" x="5613400" y="5441950"/>
          <p14:tracePt t="69500" x="5651500" y="5441950"/>
          <p14:tracePt t="69539" x="5676900" y="5448300"/>
          <p14:tracePt t="69604" x="5613400" y="5461000"/>
          <p14:tracePt t="69648" x="5422900" y="5467350"/>
          <p14:tracePt t="69763" x="5511800" y="5467350"/>
          <p14:tracePt t="69803" x="5537200" y="5473700"/>
          <p14:tracePt t="69844" x="5530850" y="5492750"/>
          <p14:tracePt t="69886" x="5340350" y="5492750"/>
          <p14:tracePt t="69925" x="5283200" y="5505450"/>
          <p14:tracePt t="69986" x="5353050" y="5511800"/>
          <p14:tracePt t="70024" x="5403850" y="5511800"/>
          <p14:tracePt t="70086" x="5397500" y="5530850"/>
          <p14:tracePt t="70129" x="5372100" y="5556250"/>
          <p14:tracePt t="70170" x="5365750" y="5581650"/>
          <p14:tracePt t="70208" x="5365750" y="5626100"/>
          <p14:tracePt t="70233" x="5372100" y="5651500"/>
          <p14:tracePt t="70273" x="5403850" y="5676900"/>
          <p14:tracePt t="70354" x="5264150" y="5676900"/>
          <p14:tracePt t="70398" x="5143500" y="5683250"/>
          <p14:tracePt t="70461" x="5137150" y="5683250"/>
          <p14:tracePt t="70505" x="5391150" y="5734050"/>
          <p14:tracePt t="70552" x="5473700" y="5753100"/>
          <p14:tracePt t="70600" x="5270500" y="5778500"/>
          <p14:tracePt t="70624" x="5016500" y="5784850"/>
          <p14:tracePt t="70644" x="4864100" y="5784850"/>
          <p14:tracePt t="70686" x="4699000" y="5797550"/>
          <p14:tracePt t="70729" x="4768850" y="5848350"/>
          <p14:tracePt t="70768" x="4972050" y="5911850"/>
          <p14:tracePt t="70810" x="4914900" y="5949950"/>
          <p14:tracePt t="70852" x="4210050" y="5994400"/>
          <p14:tracePt t="70892" x="3600450" y="5969000"/>
          <p14:tracePt t="70935" x="3600450" y="5949950"/>
          <p14:tracePt t="70974" x="3657600" y="5949950"/>
          <p14:tracePt t="71220" x="3708400" y="5988050"/>
          <p14:tracePt t="71264" x="3860800" y="6102350"/>
          <p14:tracePt t="71283" x="3949700" y="6146800"/>
          <p14:tracePt t="71323" x="4114800" y="6229350"/>
          <p14:tracePt t="71367" x="4140200" y="6242050"/>
          <p14:tracePt t="71425" x="4146550" y="6210300"/>
          <p14:tracePt t="71468" x="4095750" y="6172200"/>
          <p14:tracePt t="71510" x="4095750" y="6153150"/>
          <p14:tracePt t="71531" x="4102100" y="6159500"/>
          <p14:tracePt t="71685" x="4121150" y="6153150"/>
          <p14:tracePt t="71724" x="4133850" y="6146800"/>
          <p14:tracePt t="71768" x="4152900" y="6140450"/>
          <p14:tracePt t="72248" x="4152900" y="6165850"/>
          <p14:tracePt t="72287" x="4159250" y="6229350"/>
          <p14:tracePt t="72327" x="4159250" y="6242050"/>
          <p14:tracePt t="72369" x="4121150" y="6261100"/>
          <p14:tracePt t="72415" x="4070350" y="6267450"/>
          <p14:tracePt t="72498" x="3994150" y="6273800"/>
          <p14:tracePt t="72539" x="3803650" y="6286500"/>
          <p14:tracePt t="72584" x="3200400" y="6286500"/>
          <p14:tracePt t="72621" x="2997200" y="6292850"/>
          <p14:tracePt t="72665" x="2984500" y="6292850"/>
          <p14:tracePt t="72740" x="2978150" y="6299200"/>
          <p14:tracePt t="72764" x="2978150" y="6305550"/>
          <p14:tracePt t="72826" x="2990850" y="6311900"/>
          <p14:tracePt t="72868" x="3060700" y="6330950"/>
          <p14:tracePt t="72912" x="3219450" y="6350000"/>
          <p14:tracePt t="72958" x="3244850" y="6362700"/>
          <p14:tracePt t="73017" x="3257550" y="6362700"/>
          <p14:tracePt t="73035" x="3263900" y="6362700"/>
          <p14:tracePt t="73139" x="3263900" y="6350000"/>
          <p14:tracePt t="73181" x="3276600" y="6337300"/>
          <p14:tracePt t="73221" x="3282950" y="6330950"/>
          <p14:tracePt t="73379" x="3289300" y="6324600"/>
          <p14:tracePt t="73420" x="3289300" y="6318250"/>
          <p14:tracePt t="73465" x="3295650" y="6311900"/>
          <p14:tracePt t="73538" x="3295650" y="6305550"/>
          <p14:tracePt t="73588" x="3295650" y="6299200"/>
          <p14:tracePt t="73635" x="3308350" y="6286500"/>
          <p14:tracePt t="73897" x="3333750" y="6286500"/>
          <p14:tracePt t="73922" x="3365500" y="6286500"/>
          <p14:tracePt t="73969" x="3448050" y="6286500"/>
          <p14:tracePt t="74016" x="3524250" y="6286500"/>
          <p14:tracePt t="74035" x="3530600" y="6292850"/>
          <p14:tracePt t="74082" x="3556000" y="6299200"/>
          <p14:tracePt t="74129" x="3568700" y="6311900"/>
          <p14:tracePt t="74174" x="3568700" y="6356350"/>
          <p14:tracePt t="74385" x="3581400" y="6350000"/>
          <p14:tracePt t="74433" x="3632200" y="6350000"/>
          <p14:tracePt t="74481" x="3670300" y="6343650"/>
          <p14:tracePt t="74573" x="3695700" y="6318250"/>
          <p14:tracePt t="74617" x="3771900" y="6305550"/>
          <p14:tracePt t="74667" x="3810000" y="6292850"/>
          <p14:tracePt t="74713" x="3810000" y="6286500"/>
          <p14:tracePt t="74896" x="3860800" y="6273800"/>
          <p14:tracePt t="74957" x="4127500" y="6273800"/>
          <p14:tracePt t="75002" x="4235450" y="6273800"/>
          <p14:tracePt t="75030" x="4260850" y="6273800"/>
          <p14:tracePt t="75080" x="4298950" y="6273800"/>
          <p14:tracePt t="75125" x="4311650" y="6273800"/>
          <p14:tracePt t="75170" x="4318000" y="6273800"/>
          <p14:tracePt t="75254" x="4337050" y="6273800"/>
          <p14:tracePt t="75300" x="4356100" y="6273800"/>
          <p14:tracePt t="75347" x="4375150" y="6273800"/>
          <p14:tracePt t="75521" x="4394200" y="6242050"/>
          <p14:tracePt t="81938" x="4730750" y="6242050"/>
          <p14:tracePt t="81981" x="4851400" y="6242050"/>
          <p14:tracePt t="82026" x="5156200" y="6242050"/>
          <p14:tracePt t="82045" x="5327650" y="6242050"/>
          <p14:tracePt t="82089" x="5924550" y="6242050"/>
          <p14:tracePt t="82131" x="6432550" y="6242050"/>
          <p14:tracePt t="82174" x="6604000" y="6242050"/>
          <p14:tracePt t="82257" x="6470650" y="6299200"/>
          <p14:tracePt t="82458" x="6318250" y="5918200"/>
          <p14:tracePt t="82507" x="4806950" y="4476750"/>
          <p14:tracePt t="82528" x="3663950" y="3429000"/>
          <p14:tracePt t="82572" x="1809750" y="1384300"/>
          <p14:tracePt t="83391" x="1320800" y="5080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60B459-E6F8-4929-8027-D73E93854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6CB69F-E038-4E30-AE9A-70EF04C02D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C5487FB-3F57-405C-A4BB-BAF02F7923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58" y="0"/>
            <a:ext cx="10408884" cy="6858000"/>
          </a:xfrm>
          <a:prstGeom prst="rect">
            <a:avLst/>
          </a:prstGeom>
        </p:spPr>
      </p:pic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758B2B97-A849-4D25-ABA2-CB8F2B2739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408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26739">
        <p14:pan dir="u"/>
      </p:transition>
    </mc:Choice>
    <mc:Fallback xmlns="">
      <p:transition spd="slow" advTm="2673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167" x="4406900" y="6464300"/>
          <p14:tracePt t="5287" x="4400550" y="6477000"/>
          <p14:tracePt t="5298" x="4375150" y="6521450"/>
          <p14:tracePt t="5311" x="4318000" y="6692900"/>
          <p14:tracePt t="5328" x="4318000" y="6718300"/>
          <p14:tracePt t="5642" x="4324350" y="6718300"/>
          <p14:tracePt t="5658" x="4337050" y="6718300"/>
          <p14:tracePt t="5674" x="4356100" y="6718300"/>
          <p14:tracePt t="5684" x="4375150" y="6718300"/>
          <p14:tracePt t="5694" x="4432300" y="6692900"/>
          <p14:tracePt t="5710" x="4552950" y="6616700"/>
          <p14:tracePt t="5727" x="4730750" y="6483350"/>
          <p14:tracePt t="5743" x="4883150" y="6356350"/>
          <p14:tracePt t="5760" x="5041900" y="6261100"/>
          <p14:tracePt t="5777" x="5378450" y="6121400"/>
          <p14:tracePt t="5794" x="5981700" y="5842000"/>
          <p14:tracePt t="5810" x="6553200" y="5410200"/>
          <p14:tracePt t="5827" x="7105650" y="4927600"/>
          <p14:tracePt t="5843" x="7734300" y="4330700"/>
          <p14:tracePt t="5860" x="8293100" y="3613150"/>
          <p14:tracePt t="5877" x="9264650" y="2641600"/>
          <p14:tracePt t="5893" x="9918700" y="2006600"/>
          <p14:tracePt t="5910" x="10356850" y="1498600"/>
          <p14:tracePt t="5927" x="10636250" y="1009650"/>
          <p14:tracePt t="5943" x="10693400" y="679450"/>
          <p14:tracePt t="5960" x="10680700" y="431800"/>
          <p14:tracePt t="5977" x="10528300" y="209550"/>
          <p14:tracePt t="5993" x="10350500" y="69850"/>
          <p14:tracePt t="6010" x="10096500" y="0"/>
          <p14:tracePt t="6027" x="9696450" y="0"/>
          <p14:tracePt t="6043" x="9245600" y="0"/>
          <p14:tracePt t="6060" x="8750300" y="0"/>
          <p14:tracePt t="6077" x="8039100" y="0"/>
          <p14:tracePt t="6093" x="7778750" y="0"/>
          <p14:tracePt t="6110" x="7607300" y="0"/>
          <p14:tracePt t="6126" x="7512050" y="0"/>
          <p14:tracePt t="6143" x="7473950" y="0"/>
          <p14:tracePt t="6160" x="7442200" y="6350"/>
          <p14:tracePt t="6176" x="7416800" y="6350"/>
          <p14:tracePt t="6193" x="7378700" y="12700"/>
          <p14:tracePt t="6210" x="7346950" y="31750"/>
          <p14:tracePt t="6226" x="7315200" y="44450"/>
          <p14:tracePt t="6243" x="7289800" y="50800"/>
          <p14:tracePt t="6260" x="7232650" y="69850"/>
          <p14:tracePt t="6276" x="7207250" y="76200"/>
          <p14:tracePt t="6293" x="7188200" y="88900"/>
          <p14:tracePt t="6310" x="7181850" y="95250"/>
          <p14:tracePt t="6350" x="7169150" y="107950"/>
          <p14:tracePt t="6358" x="7169150" y="114300"/>
          <p14:tracePt t="6373" x="7169150" y="120650"/>
          <p14:tracePt t="6391" x="7169150" y="133350"/>
          <p14:tracePt t="6405" x="7169150" y="139700"/>
          <p14:tracePt t="6414" x="7169150" y="146050"/>
          <p14:tracePt t="6426" x="7169150" y="152400"/>
          <p14:tracePt t="6443" x="7169150" y="165100"/>
          <p14:tracePt t="6460" x="7169150" y="177800"/>
          <p14:tracePt t="6476" x="7162800" y="190500"/>
          <p14:tracePt t="6493" x="7150100" y="209550"/>
          <p14:tracePt t="6498" x="7143750" y="222250"/>
          <p14:tracePt t="6509" x="7118350" y="260350"/>
          <p14:tracePt t="6526" x="7086600" y="361950"/>
          <p14:tracePt t="6543" x="7035800" y="476250"/>
          <p14:tracePt t="6559" x="7016750" y="615950"/>
          <p14:tracePt t="6576" x="7010400" y="755650"/>
          <p14:tracePt t="6593" x="6985000" y="869950"/>
          <p14:tracePt t="6609" x="6978650" y="952500"/>
          <p14:tracePt t="6626" x="6953250" y="1022350"/>
          <p14:tracePt t="6643" x="6908800" y="1098550"/>
          <p14:tracePt t="6659" x="6858000" y="1162050"/>
          <p14:tracePt t="6676" x="6781800" y="1200150"/>
          <p14:tracePt t="6693" x="6673850" y="1231900"/>
          <p14:tracePt t="6709" x="6597650" y="1238250"/>
          <p14:tracePt t="6726" x="6515100" y="1238250"/>
          <p14:tracePt t="6743" x="6407150" y="1238250"/>
          <p14:tracePt t="6759" x="6311900" y="1238250"/>
          <p14:tracePt t="6776" x="6242050" y="1238250"/>
          <p14:tracePt t="6793" x="6172200" y="1219200"/>
          <p14:tracePt t="6809" x="6102350" y="1155700"/>
          <p14:tracePt t="6826" x="6038850" y="1054100"/>
          <p14:tracePt t="6842" x="5988050" y="914400"/>
          <p14:tracePt t="6859" x="5981700" y="787400"/>
          <p14:tracePt t="6876" x="5994400" y="704850"/>
          <p14:tracePt t="6892" x="6076950" y="628650"/>
          <p14:tracePt t="6909" x="6210300" y="571500"/>
          <p14:tracePt t="6926" x="6477000" y="514350"/>
          <p14:tracePt t="6942" x="6680200" y="514350"/>
          <p14:tracePt t="6959" x="6819900" y="533400"/>
          <p14:tracePt t="6976" x="6934200" y="615950"/>
          <p14:tracePt t="6992" x="7054850" y="730250"/>
          <p14:tracePt t="7009" x="7099300" y="800100"/>
          <p14:tracePt t="7026" x="7099300" y="869950"/>
          <p14:tracePt t="7043" x="7092950" y="908050"/>
          <p14:tracePt t="7059" x="7061200" y="946150"/>
          <p14:tracePt t="7076" x="7035800" y="965200"/>
          <p14:tracePt t="7092" x="6978650" y="965200"/>
          <p14:tracePt t="7109" x="6902450" y="965200"/>
          <p14:tracePt t="7126" x="6877050" y="958850"/>
          <p14:tracePt t="7142" x="6864350" y="952500"/>
          <p14:tracePt t="7159" x="6858000" y="939800"/>
          <p14:tracePt t="7176" x="6858000" y="933450"/>
          <p14:tracePt t="7192" x="6858000" y="920750"/>
          <p14:tracePt t="7209" x="6870700" y="908050"/>
          <p14:tracePt t="7226" x="6883400" y="908050"/>
          <p14:tracePt t="13220" x="6889750" y="908050"/>
          <p14:tracePt t="13235" x="6889750" y="920750"/>
          <p14:tracePt t="13243" x="6889750" y="933450"/>
          <p14:tracePt t="13254" x="6889750" y="977900"/>
          <p14:tracePt t="13270" x="6883400" y="1066800"/>
          <p14:tracePt t="13287" x="6877050" y="1181100"/>
          <p14:tracePt t="13304" x="6870700" y="1320800"/>
          <p14:tracePt t="13320" x="6870700" y="1479550"/>
          <p14:tracePt t="13337" x="6858000" y="1619250"/>
          <p14:tracePt t="13354" x="6807200" y="1708150"/>
          <p14:tracePt t="13370" x="6724650" y="1752600"/>
          <p14:tracePt t="13387" x="6692900" y="1771650"/>
          <p14:tracePt t="13561" x="6680200" y="1784350"/>
          <p14:tracePt t="13569" x="6680200" y="1790700"/>
          <p14:tracePt t="13577" x="6661150" y="1797050"/>
          <p14:tracePt t="13587" x="6642100" y="1828800"/>
          <p14:tracePt t="13603" x="6629400" y="1841500"/>
          <p14:tracePt t="13620" x="6584950" y="1854200"/>
          <p14:tracePt t="13637" x="6324600" y="1885950"/>
          <p14:tracePt t="13653" x="6178550" y="1898650"/>
          <p14:tracePt t="13670" x="5778500" y="1898650"/>
          <p14:tracePt t="13686" x="5613400" y="1898650"/>
          <p14:tracePt t="13703" x="5524500" y="1898650"/>
          <p14:tracePt t="13720" x="5511800" y="1898650"/>
          <p14:tracePt t="13782" x="5518150" y="1885950"/>
          <p14:tracePt t="13790" x="5556250" y="1873250"/>
          <p14:tracePt t="13803" x="5575300" y="1860550"/>
          <p14:tracePt t="13820" x="5613400" y="1847850"/>
          <p14:tracePt t="13837" x="5664200" y="1841500"/>
          <p14:tracePt t="13853" x="5689600" y="1835150"/>
          <p14:tracePt t="13870" x="5715000" y="1822450"/>
          <p14:tracePt t="13887" x="5727700" y="1816100"/>
          <p14:tracePt t="13904" x="5734050" y="1816100"/>
          <p14:tracePt t="13921" x="5740400" y="1809750"/>
          <p14:tracePt t="13937" x="5753100" y="1803400"/>
          <p14:tracePt t="13953" x="5759450" y="1797050"/>
          <p14:tracePt t="13991" x="5765800" y="1797050"/>
          <p14:tracePt t="14008" x="5772150" y="1797050"/>
          <p14:tracePt t="14038" x="5772150" y="1790700"/>
          <p14:tracePt t="14054" x="5772150" y="1784350"/>
          <p14:tracePt t="15608" x="5778500" y="1784350"/>
          <p14:tracePt t="15614" x="5797550" y="1784350"/>
          <p14:tracePt t="15623" x="5829300" y="1790700"/>
          <p14:tracePt t="15635" x="5842000" y="1797050"/>
          <p14:tracePt t="15652" x="5861050" y="1822450"/>
          <p14:tracePt t="15668" x="5873750" y="1828800"/>
          <p14:tracePt t="15685" x="5880100" y="1841500"/>
          <p14:tracePt t="15704" x="5880100" y="1847850"/>
          <p14:tracePt t="15719" x="5880100" y="1854200"/>
          <p14:tracePt t="15742" x="5880100" y="1860550"/>
          <p14:tracePt t="15758" x="5880100" y="1866900"/>
          <p14:tracePt t="15782" x="5873750" y="1866900"/>
          <p14:tracePt t="15790" x="5867400" y="1866900"/>
          <p14:tracePt t="15801" x="5861050" y="1866900"/>
          <p14:tracePt t="15818" x="5854700" y="1866900"/>
          <p14:tracePt t="15835" x="5848350" y="1866900"/>
          <p14:tracePt t="15851" x="5842000" y="1860550"/>
          <p14:tracePt t="15868" x="5810250" y="1860550"/>
          <p14:tracePt t="15885" x="5765800" y="1847850"/>
          <p14:tracePt t="15901" x="5683250" y="1822450"/>
          <p14:tracePt t="15918" x="5664200" y="1822450"/>
          <p14:tracePt t="15935" x="5651500" y="1822450"/>
          <p14:tracePt t="16022" x="5657850" y="1822450"/>
          <p14:tracePt t="16031" x="5670550" y="1828800"/>
          <p14:tracePt t="16039" x="5708650" y="1841500"/>
          <p14:tracePt t="16051" x="5727700" y="1847850"/>
          <p14:tracePt t="16068" x="5740400" y="1860550"/>
          <p14:tracePt t="16084" x="5740400" y="1866900"/>
          <p14:tracePt t="16101" x="5740400" y="1885950"/>
          <p14:tracePt t="16118" x="5721350" y="1917700"/>
          <p14:tracePt t="16134" x="5657850" y="1924050"/>
          <p14:tracePt t="16151" x="5543550" y="1924050"/>
          <p14:tracePt t="16168" x="5422900" y="1924050"/>
          <p14:tracePt t="16184" x="5391150" y="1924050"/>
          <p14:tracePt t="16201" x="5359400" y="1924050"/>
          <p14:tracePt t="16218" x="5327650" y="1905000"/>
          <p14:tracePt t="16234" x="5314950" y="1879600"/>
          <p14:tracePt t="16252" x="5308600" y="1835150"/>
          <p14:tracePt t="16272" x="5346700" y="1784350"/>
          <p14:tracePt t="16284" x="5353050" y="1778000"/>
          <p14:tracePt t="16301" x="5384800" y="1771650"/>
          <p14:tracePt t="16318" x="5416550" y="1765300"/>
          <p14:tracePt t="16334" x="5429250" y="1771650"/>
          <p14:tracePt t="16351" x="5435600" y="1797050"/>
          <p14:tracePt t="16368" x="5435600" y="1822450"/>
          <p14:tracePt t="16384" x="5435600" y="1847850"/>
          <p14:tracePt t="16401" x="5435600" y="1860550"/>
          <p14:tracePt t="16418" x="5435600" y="1866900"/>
          <p14:tracePt t="16598" x="5435600" y="1885950"/>
          <p14:tracePt t="16607" x="5435600" y="1892300"/>
          <p14:tracePt t="16618" x="5410200" y="1936750"/>
          <p14:tracePt t="16634" x="5346700" y="2032000"/>
          <p14:tracePt t="16651" x="5334000" y="2044700"/>
          <p14:tracePt t="16836" x="5346700" y="2076450"/>
          <p14:tracePt t="16854" x="5454650" y="2171700"/>
          <p14:tracePt t="16867" x="5499100" y="2228850"/>
          <p14:tracePt t="16884" x="5594350" y="2400300"/>
          <p14:tracePt t="16900" x="5632450" y="2520950"/>
          <p14:tracePt t="16917" x="5645150" y="2616200"/>
          <p14:tracePt t="16934" x="5695950" y="2857500"/>
          <p14:tracePt t="16951" x="5727700" y="3009900"/>
          <p14:tracePt t="16967" x="5765800" y="3111500"/>
          <p14:tracePt t="16984" x="5784850" y="3168650"/>
          <p14:tracePt t="17000" x="5791200" y="3181350"/>
          <p14:tracePt t="17017" x="5791200" y="3187700"/>
          <p14:tracePt t="17034" x="5791200" y="3200400"/>
          <p14:tracePt t="17400" x="5797550" y="3200400"/>
          <p14:tracePt t="17417" x="5816600" y="3200400"/>
          <p14:tracePt t="19431" x="5816600" y="3194050"/>
          <p14:tracePt t="19495" x="5816600" y="3187700"/>
          <p14:tracePt t="19510" x="5816600" y="3181350"/>
          <p14:tracePt t="19521" x="5816600" y="3175000"/>
          <p14:tracePt t="19532" x="5822950" y="3168650"/>
          <p14:tracePt t="19548" x="5842000" y="3168650"/>
          <p14:tracePt t="19565" x="5848350" y="3155950"/>
          <p14:tracePt t="19581" x="5873750" y="3130550"/>
          <p14:tracePt t="19599" x="5905500" y="3111500"/>
          <p14:tracePt t="19615" x="5943600" y="3086100"/>
          <p14:tracePt t="19632" x="5981700" y="3060700"/>
          <p14:tracePt t="19648" x="6013450" y="3035300"/>
          <p14:tracePt t="19665" x="6026150" y="3022600"/>
          <p14:tracePt t="19682" x="6038850" y="3016250"/>
          <p14:tracePt t="19698" x="6032500" y="3009900"/>
          <p14:tracePt t="19715" x="5969000" y="3003550"/>
          <p14:tracePt t="19731" x="5918200" y="3028950"/>
          <p14:tracePt t="20082" x="5918200" y="3016250"/>
          <p14:tracePt t="20096" x="5924550" y="3009900"/>
          <p14:tracePt t="20107" x="5930900" y="3009900"/>
          <p14:tracePt t="20114" x="5937250" y="3009900"/>
          <p14:tracePt t="20131" x="5956300" y="3003550"/>
          <p14:tracePt t="20164" x="5962650" y="2990850"/>
          <p14:tracePt t="20181" x="5975350" y="2990850"/>
          <p14:tracePt t="20213" x="5981700" y="2990850"/>
          <p14:tracePt t="20248" x="5988050" y="2990850"/>
          <p14:tracePt t="20263" x="6000750" y="2990850"/>
          <p14:tracePt t="20280" x="6007100" y="2990850"/>
          <p14:tracePt t="20287" x="6019800" y="2990850"/>
          <p14:tracePt t="20297" x="6064250" y="2997200"/>
          <p14:tracePt t="20314" x="6153150" y="3028950"/>
          <p14:tracePt t="20331" x="6273800" y="3060700"/>
          <p14:tracePt t="20348" x="6388100" y="3086100"/>
          <p14:tracePt t="20369" x="6502400" y="3117850"/>
          <p14:tracePt t="20381" x="6546850" y="3124200"/>
          <p14:tracePt t="20397" x="6553200" y="3124200"/>
          <p14:tracePt t="20462" x="6559550" y="3124200"/>
          <p14:tracePt t="20610" x="6559550" y="3143250"/>
          <p14:tracePt t="20623" x="6534150" y="3219450"/>
          <p14:tracePt t="20631" x="6527800" y="3289300"/>
          <p14:tracePt t="20647" x="6508750" y="3448050"/>
          <p14:tracePt t="20664" x="6508750" y="3613150"/>
          <p14:tracePt t="20680" x="6521450" y="3752850"/>
          <p14:tracePt t="20697" x="6527800" y="3892550"/>
          <p14:tracePt t="20714" x="6527800" y="4032250"/>
          <p14:tracePt t="20731" x="6470650" y="4159250"/>
          <p14:tracePt t="20747" x="6432550" y="4241800"/>
          <p14:tracePt t="20764" x="6400800" y="4267200"/>
          <p14:tracePt t="20780" x="6350000" y="4286250"/>
          <p14:tracePt t="20797" x="6216650" y="4318000"/>
          <p14:tracePt t="20814" x="6096000" y="4337050"/>
          <p14:tracePt t="20830" x="5981700" y="4337050"/>
          <p14:tracePt t="20848" x="5797550" y="4305300"/>
          <p14:tracePt t="20865" x="5594350" y="4241800"/>
          <p14:tracePt t="20880" x="5410200" y="4184650"/>
          <p14:tracePt t="20897" x="5276850" y="4146550"/>
          <p14:tracePt t="20914" x="5226050" y="4133850"/>
          <p14:tracePt t="20930" x="5219700" y="4133850"/>
          <p14:tracePt t="20998" x="5226050" y="4127500"/>
          <p14:tracePt t="21014" x="5257800" y="4127500"/>
          <p14:tracePt t="21022" x="5276850" y="4121150"/>
          <p14:tracePt t="21030" x="5283200" y="4121150"/>
          <p14:tracePt t="21047" x="5314950" y="4114800"/>
          <p14:tracePt t="21063" x="5340350" y="4114800"/>
          <p14:tracePt t="21081" x="5340350" y="4108450"/>
          <p14:tracePt t="21126" x="5353050" y="4095750"/>
          <p14:tracePt t="21142" x="5359400" y="4095750"/>
          <p14:tracePt t="21182" x="5359400" y="4089400"/>
          <p14:tracePt t="21361" x="5359400" y="4083050"/>
          <p14:tracePt t="21378" x="5365750" y="4076700"/>
          <p14:tracePt t="21399" x="5372100" y="4070350"/>
          <p14:tracePt t="21424" x="5384800" y="4064000"/>
          <p14:tracePt t="21438" x="5391150" y="4064000"/>
          <p14:tracePt t="21447" x="5397500" y="4064000"/>
          <p14:tracePt t="21463" x="5422900" y="4057650"/>
          <p14:tracePt t="21480" x="5454650" y="4044950"/>
          <p14:tracePt t="21497" x="5480050" y="4038600"/>
          <p14:tracePt t="21513" x="5511800" y="4038600"/>
          <p14:tracePt t="21530" x="5543550" y="4038600"/>
          <p14:tracePt t="21547" x="5588000" y="4019550"/>
          <p14:tracePt t="21563" x="5613400" y="4019550"/>
          <p14:tracePt t="21580" x="5657850" y="4019550"/>
          <p14:tracePt t="21596" x="5689600" y="4019550"/>
          <p14:tracePt t="21613" x="5715000" y="4013200"/>
          <p14:tracePt t="21630" x="5746750" y="4013200"/>
          <p14:tracePt t="21646" x="5759450" y="4006850"/>
          <p14:tracePt t="21663" x="5778500" y="4000500"/>
          <p14:tracePt t="21680" x="5791200" y="3994150"/>
          <p14:tracePt t="21696" x="5797550" y="3994150"/>
          <p14:tracePt t="21713" x="5816600" y="3994150"/>
          <p14:tracePt t="21729" x="5816600" y="3987800"/>
          <p14:tracePt t="21746" x="5822950" y="3987800"/>
          <p14:tracePt t="21763" x="5842000" y="3981450"/>
          <p14:tracePt t="21780" x="5854700" y="3975100"/>
          <p14:tracePt t="21796" x="5861050" y="3968750"/>
          <p14:tracePt t="21813" x="5867400" y="3962400"/>
          <p14:tracePt t="21830" x="5873750" y="3956050"/>
          <p14:tracePt t="21846" x="5880100" y="3956050"/>
          <p14:tracePt t="21879" x="5892800" y="3949700"/>
          <p14:tracePt t="21925" x="5892800" y="3943350"/>
          <p14:tracePt t="21968" x="5905500" y="3943350"/>
          <p14:tracePt t="21991" x="5911850" y="3937000"/>
          <p14:tracePt t="22111" x="5918200" y="3937000"/>
          <p14:tracePt t="22123" x="5918200" y="3930650"/>
          <p14:tracePt t="22134" x="5918200" y="3911600"/>
          <p14:tracePt t="22146" x="5899150" y="3892550"/>
          <p14:tracePt t="22162" x="5829300" y="3860800"/>
          <p14:tracePt t="22179" x="5689600" y="3841750"/>
          <p14:tracePt t="22196" x="5505450" y="3810000"/>
          <p14:tracePt t="22212" x="5321300" y="3810000"/>
          <p14:tracePt t="22229" x="5168900" y="3810000"/>
          <p14:tracePt t="22246" x="5048250" y="3810000"/>
          <p14:tracePt t="22263" x="4953000" y="3822700"/>
          <p14:tracePt t="22279" x="4921250" y="3835400"/>
          <p14:tracePt t="22296" x="4908550" y="3841750"/>
          <p14:tracePt t="22312" x="4902200" y="3848100"/>
          <p14:tracePt t="22346" x="4902200" y="3854450"/>
          <p14:tracePt t="22362" x="4902200" y="3867150"/>
          <p14:tracePt t="22405" x="4902200" y="3873500"/>
          <p14:tracePt t="22416" x="4895850" y="3873500"/>
          <p14:tracePt t="22421" x="4838700" y="3873500"/>
          <p14:tracePt t="22430" x="4781550" y="3873500"/>
          <p14:tracePt t="22446" x="4629150" y="3873500"/>
          <p14:tracePt t="22462" x="4432300" y="3854450"/>
          <p14:tracePt t="22479" x="4216400" y="3822700"/>
          <p14:tracePt t="22496" x="4006850" y="3803650"/>
          <p14:tracePt t="22512" x="3886200" y="3778250"/>
          <p14:tracePt t="22529" x="3765550" y="3778250"/>
          <p14:tracePt t="22546" x="3683000" y="3778250"/>
          <p14:tracePt t="22562" x="3632200" y="3778250"/>
          <p14:tracePt t="22579" x="3606800" y="3778250"/>
          <p14:tracePt t="22595" x="3581400" y="3778250"/>
          <p14:tracePt t="22612" x="3536950" y="3778250"/>
          <p14:tracePt t="22629" x="3479800" y="3778250"/>
          <p14:tracePt t="22645" x="3371850" y="3790950"/>
          <p14:tracePt t="22662" x="3276600" y="3790950"/>
          <p14:tracePt t="22679" x="3200400" y="3790950"/>
          <p14:tracePt t="22695" x="3130550" y="3790950"/>
          <p14:tracePt t="22712" x="3098800" y="3790950"/>
          <p14:tracePt t="22757" x="3079750" y="3790950"/>
          <p14:tracePt t="22783" x="3073400" y="3784600"/>
          <p14:tracePt t="22886" x="3079750" y="3784600"/>
          <p14:tracePt t="22898" x="3092450" y="3784600"/>
          <p14:tracePt t="22912" x="3130550" y="3784600"/>
          <p14:tracePt t="22929" x="3181350" y="3784600"/>
          <p14:tracePt t="22945" x="3263900" y="3790950"/>
          <p14:tracePt t="22962" x="3371850" y="3797300"/>
          <p14:tracePt t="22979" x="3479800" y="3822700"/>
          <p14:tracePt t="22995" x="3587750" y="3829050"/>
          <p14:tracePt t="23000" x="3644900" y="3835400"/>
          <p14:tracePt t="23013" x="3683000" y="3835400"/>
          <p14:tracePt t="23028" x="3771900" y="3835400"/>
          <p14:tracePt t="23045" x="3892550" y="3835400"/>
          <p14:tracePt t="23062" x="3943350" y="3835400"/>
          <p14:tracePt t="23079" x="3987800" y="3835400"/>
          <p14:tracePt t="23095" x="4025900" y="3835400"/>
          <p14:tracePt t="23112" x="4083050" y="3835400"/>
          <p14:tracePt t="23128" x="4114800" y="3835400"/>
          <p14:tracePt t="23145" x="4127500" y="3835400"/>
          <p14:tracePt t="23249" x="4133850" y="3835400"/>
          <p14:tracePt t="23281" x="4133850" y="3829050"/>
          <p14:tracePt t="23295" x="4133850" y="3822700"/>
          <p14:tracePt t="23392" x="4140200" y="3822700"/>
          <p14:tracePt t="23404" x="4152900" y="3822700"/>
          <p14:tracePt t="23417" x="4203700" y="3822700"/>
          <p14:tracePt t="23428" x="4235450" y="3822700"/>
          <p14:tracePt t="23445" x="4330700" y="3822700"/>
          <p14:tracePt t="23461" x="4546600" y="3822700"/>
          <p14:tracePt t="23478" x="4724400" y="3822700"/>
          <p14:tracePt t="23495" x="4914900" y="3822700"/>
          <p14:tracePt t="23512" x="5048250" y="3822700"/>
          <p14:tracePt t="23529" x="5156200" y="3822700"/>
          <p14:tracePt t="23545" x="5213350" y="3822700"/>
          <p14:tracePt t="23561" x="5251450" y="3822700"/>
          <p14:tracePt t="23578" x="5276850" y="3829050"/>
          <p14:tracePt t="23595" x="5270500" y="3867150"/>
          <p14:tracePt t="23612" x="5238750" y="3886200"/>
          <p14:tracePt t="23864" x="5257800" y="3879850"/>
          <p14:tracePt t="23878" x="5308600" y="3854450"/>
          <p14:tracePt t="23894" x="5378450" y="3841750"/>
          <p14:tracePt t="23911" x="5435600" y="3841750"/>
          <p14:tracePt t="23928" x="5473700" y="3841750"/>
          <p14:tracePt t="23944" x="5530850" y="3854450"/>
          <p14:tracePt t="23961" x="5594350" y="3879850"/>
          <p14:tracePt t="23978" x="5676900" y="3892550"/>
          <p14:tracePt t="23994" x="5791200" y="3892550"/>
          <p14:tracePt t="24000" x="5835650" y="3892550"/>
          <p14:tracePt t="24011" x="5899150" y="3892550"/>
          <p14:tracePt t="24028" x="5981700" y="3892550"/>
          <p14:tracePt t="24045" x="6115050" y="3886200"/>
          <p14:tracePt t="24061" x="6159500" y="3879850"/>
          <p14:tracePt t="24078" x="6286500" y="3835400"/>
          <p14:tracePt t="24094" x="6388100" y="3797300"/>
          <p14:tracePt t="24111" x="6432550" y="3771900"/>
          <p14:tracePt t="24128" x="6438900" y="3771900"/>
          <p14:tracePt t="24955" x="6451600" y="3771900"/>
          <p14:tracePt t="24968" x="6457950" y="377825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60B459-E6F8-4929-8027-D73E93854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6CB69F-E038-4E30-AE9A-70EF04C02D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C5487FB-3F57-405C-A4BB-BAF02F7923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58" y="0"/>
            <a:ext cx="10408884" cy="68580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39C7CE40-5840-45BB-9305-C2397AE784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1775" y="0"/>
            <a:ext cx="10388450" cy="6858000"/>
          </a:xfrm>
          <a:prstGeom prst="rect">
            <a:avLst/>
          </a:prstGeom>
        </p:spPr>
      </p:pic>
      <p:pic>
        <p:nvPicPr>
          <p:cNvPr id="7" name="音訊 6">
            <a:hlinkClick r:id="" action="ppaction://media"/>
            <a:extLst>
              <a:ext uri="{FF2B5EF4-FFF2-40B4-BE49-F238E27FC236}">
                <a16:creationId xmlns:a16="http://schemas.microsoft.com/office/drawing/2014/main" id="{A4669D46-07AF-4783-BCC3-7786116F5D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75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28534">
        <p14:pan dir="u"/>
      </p:transition>
    </mc:Choice>
    <mc:Fallback xmlns="">
      <p:transition spd="slow" advTm="2853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75" x="6464300" y="3784600"/>
          <p14:tracePt t="2193" x="6464300" y="3873500"/>
          <p14:tracePt t="2203" x="6534150" y="4051300"/>
          <p14:tracePt t="2213" x="6572250" y="4203700"/>
          <p14:tracePt t="2229" x="6705600" y="4654550"/>
          <p14:tracePt t="2246" x="6908800" y="5422900"/>
          <p14:tracePt t="2263" x="7270750" y="6242050"/>
          <p14:tracePt t="2280" x="7658100" y="6851650"/>
          <p14:tracePt t="2296" x="8064500" y="6851650"/>
          <p14:tracePt t="2313" x="8680450" y="6851650"/>
          <p14:tracePt t="2329" x="9112250" y="6851650"/>
          <p14:tracePt t="2346" x="9537700" y="6851650"/>
          <p14:tracePt t="2362" x="10064750" y="6851650"/>
          <p14:tracePt t="2379" x="10426700" y="6851650"/>
          <p14:tracePt t="2396" x="10566400" y="6851650"/>
          <p14:tracePt t="2412" x="10604500" y="6851650"/>
          <p14:tracePt t="2429" x="10617200" y="6851650"/>
          <p14:tracePt t="2800" x="10642600" y="6851650"/>
          <p14:tracePt t="2809" x="10687050" y="6851650"/>
          <p14:tracePt t="2818" x="10731500" y="6851650"/>
          <p14:tracePt t="2829" x="10756900" y="6851650"/>
          <p14:tracePt t="2846" x="10782300" y="6851650"/>
          <p14:tracePt t="2862" x="10795000" y="6851650"/>
          <p14:tracePt t="2895" x="10807700" y="6851650"/>
          <p14:tracePt t="2912" x="10820400" y="6851650"/>
          <p14:tracePt t="2929" x="10839450" y="6851650"/>
          <p14:tracePt t="2945" x="10877550" y="6838950"/>
          <p14:tracePt t="2962" x="10890250" y="6838950"/>
          <p14:tracePt t="2978" x="10915650" y="6838950"/>
          <p14:tracePt t="2995" x="10941050" y="6838950"/>
          <p14:tracePt t="3012" x="10998200" y="6838950"/>
          <p14:tracePt t="3028" x="11061700" y="6838950"/>
          <p14:tracePt t="3045" x="11137900" y="6838950"/>
          <p14:tracePt t="3062" x="11182350" y="6838950"/>
          <p14:tracePt t="3078" x="11245850" y="6838950"/>
          <p14:tracePt t="3095" x="11296650" y="6845300"/>
          <p14:tracePt t="3112" x="11322050" y="6851650"/>
          <p14:tracePt t="3128" x="11341100" y="6851650"/>
          <p14:tracePt t="3925" x="11353800" y="6851650"/>
          <p14:tracePt t="3933" x="11366500" y="6851650"/>
          <p14:tracePt t="3944" x="11410950" y="6851650"/>
          <p14:tracePt t="3961" x="11499850" y="6851650"/>
          <p14:tracePt t="3978" x="11569700" y="6851650"/>
          <p14:tracePt t="3994" x="11639550" y="6851650"/>
          <p14:tracePt t="4011" x="11671300" y="6851650"/>
          <p14:tracePt t="4028" x="11728450" y="6851650"/>
          <p14:tracePt t="4044" x="11842750" y="6851650"/>
          <p14:tracePt t="4061" x="11995150" y="6851650"/>
          <p14:tracePt t="4078" x="12147550" y="6851650"/>
          <p14:tracePt t="4094" x="12185650" y="6851650"/>
          <p14:tracePt t="14036" x="12172950" y="6851650"/>
          <p14:tracePt t="14044" x="12153900" y="6832600"/>
          <p14:tracePt t="14058" x="12147550" y="6826250"/>
          <p14:tracePt t="14114" x="12134850" y="6826250"/>
          <p14:tracePt t="14146" x="12122150" y="6813550"/>
          <p14:tracePt t="14178" x="12122150" y="6807200"/>
          <p14:tracePt t="14188" x="12115800" y="6800850"/>
          <p14:tracePt t="14205" x="12115800" y="6775450"/>
          <p14:tracePt t="14213" x="12109450" y="6711950"/>
          <p14:tracePt t="14219" x="12109450" y="6648450"/>
          <p14:tracePt t="14235" x="12109450" y="6496050"/>
          <p14:tracePt t="14252" x="12109450" y="6394450"/>
          <p14:tracePt t="14269" x="12103100" y="6324600"/>
          <p14:tracePt t="14285" x="12084050" y="6261100"/>
          <p14:tracePt t="14302" x="12077700" y="6235700"/>
          <p14:tracePt t="14319" x="12077700" y="6210300"/>
          <p14:tracePt t="14335" x="12077700" y="6203950"/>
          <p14:tracePt t="14352" x="12077700" y="6197600"/>
          <p14:tracePt t="14507" x="12084050" y="6197600"/>
          <p14:tracePt t="14518" x="12096750" y="6197600"/>
          <p14:tracePt t="14526" x="12109450" y="6197600"/>
          <p14:tracePt t="14535" x="12115800" y="6197600"/>
          <p14:tracePt t="14552" x="12141200" y="6203950"/>
          <p14:tracePt t="14569" x="12185650" y="6292850"/>
          <p14:tracePt t="14585" x="12185650" y="6388100"/>
          <p14:tracePt t="14602" x="12185650" y="6470650"/>
          <p14:tracePt t="14618" x="12185650" y="6527800"/>
          <p14:tracePt t="14730" x="12185650" y="6534150"/>
          <p14:tracePt t="14741" x="12185650" y="6540500"/>
          <p14:tracePt t="14752" x="12185650" y="6546850"/>
          <p14:tracePt t="14802" x="12172950" y="6546850"/>
          <p14:tracePt t="14811" x="11925300" y="6464300"/>
          <p14:tracePt t="14818" x="11417300" y="6191250"/>
          <p14:tracePt t="14835" x="9912350" y="5454650"/>
          <p14:tracePt t="14852" x="8312150" y="4705350"/>
          <p14:tracePt t="14868" x="7092950" y="4184650"/>
          <p14:tracePt t="14885" x="6210300" y="3892550"/>
          <p14:tracePt t="14901" x="5499100" y="3683000"/>
          <p14:tracePt t="14918" x="4730750" y="3498850"/>
          <p14:tracePt t="14923" x="4552950" y="3441700"/>
          <p14:tracePt t="14935" x="4298950" y="3371850"/>
          <p14:tracePt t="14952" x="4083050" y="3333750"/>
          <p14:tracePt t="14968" x="3956050" y="3327400"/>
          <p14:tracePt t="14985" x="3930650" y="3327400"/>
          <p14:tracePt t="15049" x="3924300" y="3333750"/>
          <p14:tracePt t="15066" x="3924300" y="3340100"/>
          <p14:tracePt t="15074" x="3924300" y="3352800"/>
          <p14:tracePt t="15089" x="3924300" y="3359150"/>
          <p14:tracePt t="15101" x="3911600" y="3371850"/>
          <p14:tracePt t="15118" x="3879850" y="3390900"/>
          <p14:tracePt t="15135" x="3841750" y="3397250"/>
          <p14:tracePt t="15151" x="3841750" y="3409950"/>
          <p14:tracePt t="15168" x="3829050" y="3422650"/>
          <p14:tracePt t="15185" x="3829050" y="3441700"/>
          <p14:tracePt t="15201" x="3829050" y="3486150"/>
          <p14:tracePt t="15218" x="3835400" y="3530600"/>
          <p14:tracePt t="15234" x="3873500" y="3581400"/>
          <p14:tracePt t="15251" x="3949700" y="3651250"/>
          <p14:tracePt t="15268" x="4032250" y="3721100"/>
          <p14:tracePt t="15284" x="4076700" y="3771900"/>
          <p14:tracePt t="15301" x="4140200" y="3810000"/>
          <p14:tracePt t="15318" x="4216400" y="3848100"/>
          <p14:tracePt t="15334" x="4267200" y="3886200"/>
          <p14:tracePt t="15351" x="4311650" y="3892550"/>
          <p14:tracePt t="15402" x="4318000" y="3898900"/>
          <p14:tracePt t="15417" x="4318000" y="3905250"/>
          <p14:tracePt t="15425" x="4324350" y="3905250"/>
          <p14:tracePt t="15434" x="4343400" y="3905250"/>
          <p14:tracePt t="15451" x="4368800" y="3905250"/>
          <p14:tracePt t="15613" x="4375150" y="3905250"/>
          <p14:tracePt t="15623" x="4394200" y="3905250"/>
          <p14:tracePt t="15634" x="4425950" y="3898900"/>
          <p14:tracePt t="15651" x="4476750" y="3879850"/>
          <p14:tracePt t="15667" x="4527550" y="3860800"/>
          <p14:tracePt t="15684" x="4622800" y="3848100"/>
          <p14:tracePt t="15701" x="4743450" y="3835400"/>
          <p14:tracePt t="15717" x="4902200" y="3835400"/>
          <p14:tracePt t="15734" x="5041900" y="3829050"/>
          <p14:tracePt t="15751" x="5207000" y="3829050"/>
          <p14:tracePt t="15767" x="5327650" y="3810000"/>
          <p14:tracePt t="15784" x="5448300" y="3790950"/>
          <p14:tracePt t="15801" x="5575300" y="3790950"/>
          <p14:tracePt t="15817" x="5829300" y="3790950"/>
          <p14:tracePt t="15834" x="5975350" y="3790950"/>
          <p14:tracePt t="15851" x="6019800" y="3790950"/>
          <p14:tracePt t="15867" x="6045200" y="3790950"/>
          <p14:tracePt t="15884" x="6064250" y="3790950"/>
          <p14:tracePt t="15901" x="6070600" y="3797300"/>
          <p14:tracePt t="15917" x="6076950" y="3803650"/>
          <p14:tracePt t="15934" x="6076950" y="3816350"/>
          <p14:tracePt t="15950" x="6076950" y="3829050"/>
          <p14:tracePt t="15967" x="6045200" y="3873500"/>
          <p14:tracePt t="15984" x="6013450" y="3905250"/>
          <p14:tracePt t="16001" x="5994400" y="3968750"/>
          <p14:tracePt t="16017" x="5956300" y="4013200"/>
          <p14:tracePt t="16034" x="5918200" y="4070350"/>
          <p14:tracePt t="16050" x="5899150" y="4089400"/>
          <p14:tracePt t="16067" x="5873750" y="4102100"/>
          <p14:tracePt t="16084" x="5873750" y="4108450"/>
          <p14:tracePt t="16100" x="5867400" y="4108450"/>
          <p14:tracePt t="16142" x="5867400" y="4114800"/>
          <p14:tracePt t="16161" x="5867400" y="4121150"/>
          <p14:tracePt t="16171" x="5867400" y="4127500"/>
          <p14:tracePt t="16195" x="5873750" y="4146550"/>
          <p14:tracePt t="16210" x="5873750" y="4152900"/>
          <p14:tracePt t="16257" x="5873750" y="4165600"/>
          <p14:tracePt t="16266" x="5873750" y="4171950"/>
          <p14:tracePt t="16283" x="5873750" y="4178300"/>
          <p14:tracePt t="16290" x="5873750" y="4184650"/>
          <p14:tracePt t="16300" x="5867400" y="4197350"/>
          <p14:tracePt t="16317" x="5848350" y="4203700"/>
          <p14:tracePt t="16333" x="5791200" y="4210050"/>
          <p14:tracePt t="16350" x="5727700" y="4210050"/>
          <p14:tracePt t="16367" x="5683250" y="4210050"/>
          <p14:tracePt t="16383" x="5638800" y="4210050"/>
          <p14:tracePt t="16400" x="5607050" y="4210050"/>
          <p14:tracePt t="16417" x="5588000" y="4210050"/>
          <p14:tracePt t="16420" x="5581650" y="4210050"/>
          <p14:tracePt t="16433" x="5543550" y="4210050"/>
          <p14:tracePt t="16450" x="5505450" y="4210050"/>
          <p14:tracePt t="16467" x="5480050" y="4210050"/>
          <p14:tracePt t="16483" x="5467350" y="4210050"/>
          <p14:tracePt t="16597" x="5454650" y="4210050"/>
          <p14:tracePt t="16612" x="5448300" y="4210050"/>
          <p14:tracePt t="16867" x="5448300" y="4216400"/>
          <p14:tracePt t="17051" x="5448300" y="4222750"/>
          <p14:tracePt t="17691" x="5454650" y="4222750"/>
          <p14:tracePt t="17974" x="5461000" y="4222750"/>
          <p14:tracePt t="17986" x="5473700" y="4222750"/>
          <p14:tracePt t="17999" x="5486400" y="4216400"/>
          <p14:tracePt t="18015" x="5505450" y="4216400"/>
          <p14:tracePt t="18032" x="5543550" y="4216400"/>
          <p14:tracePt t="18049" x="5575300" y="4216400"/>
          <p14:tracePt t="18065" x="5588000" y="4216400"/>
          <p14:tracePt t="18355" x="5594350" y="4216400"/>
          <p14:tracePt t="18370" x="5600700" y="4216400"/>
          <p14:tracePt t="18382" x="5613400" y="4210050"/>
          <p14:tracePt t="18402" x="5619750" y="4203700"/>
          <p14:tracePt t="18415" x="5632450" y="4203700"/>
          <p14:tracePt t="18432" x="5657850" y="4197350"/>
          <p14:tracePt t="18448" x="5670550" y="4197350"/>
          <p14:tracePt t="18465" x="5689600" y="4197350"/>
          <p14:tracePt t="18482" x="5715000" y="4191000"/>
          <p14:tracePt t="18498" x="5746750" y="4191000"/>
          <p14:tracePt t="18515" x="5772150" y="4184650"/>
          <p14:tracePt t="18531" x="5797550" y="4184650"/>
          <p14:tracePt t="18548" x="5822950" y="4184650"/>
          <p14:tracePt t="18565" x="5842000" y="4184650"/>
          <p14:tracePt t="18645" x="5848350" y="4178300"/>
          <p14:tracePt t="19139" x="5842000" y="4178300"/>
          <p14:tracePt t="19187" x="5829300" y="4178300"/>
          <p14:tracePt t="19450" x="5816600" y="4184650"/>
          <p14:tracePt t="19473" x="5810250" y="4191000"/>
          <p14:tracePt t="19482" x="5803900" y="4197350"/>
          <p14:tracePt t="19490" x="5797550" y="4197350"/>
          <p14:tracePt t="19497" x="5791200" y="4203700"/>
          <p14:tracePt t="19514" x="5778500" y="4216400"/>
          <p14:tracePt t="19531" x="5759450" y="4229100"/>
          <p14:tracePt t="19548" x="5753100" y="4235450"/>
          <p14:tracePt t="19581" x="5753100" y="4241800"/>
          <p14:tracePt t="19611" x="5746750" y="4248150"/>
          <p14:tracePt t="19681" x="5759450" y="4248150"/>
          <p14:tracePt t="19697" x="5765800" y="4248150"/>
          <p14:tracePt t="19713" x="5772150" y="4248150"/>
          <p14:tracePt t="19729" x="5778500" y="4241800"/>
          <p14:tracePt t="19738" x="5784850" y="4241800"/>
          <p14:tracePt t="19761" x="5791200" y="4241800"/>
          <p14:tracePt t="19769" x="5797550" y="4241800"/>
          <p14:tracePt t="19801" x="5803900" y="4241800"/>
          <p14:tracePt t="19892" x="5797550" y="4254500"/>
          <p14:tracePt t="19897" x="5759450" y="4273550"/>
          <p14:tracePt t="19907" x="5721350" y="4298950"/>
          <p14:tracePt t="19913" x="5664200" y="4324350"/>
          <p14:tracePt t="19930" x="5530850" y="4375150"/>
          <p14:tracePt t="19947" x="5384800" y="4451350"/>
          <p14:tracePt t="19964" x="5283200" y="4514850"/>
          <p14:tracePt t="19980" x="5187950" y="4559300"/>
          <p14:tracePt t="19997" x="5130800" y="4603750"/>
          <p14:tracePt t="20014" x="5067300" y="4654550"/>
          <p14:tracePt t="20030" x="5029200" y="4679950"/>
          <p14:tracePt t="20047" x="5003800" y="4705350"/>
          <p14:tracePt t="20064" x="4997450" y="4705350"/>
          <p14:tracePt t="20080" x="4997450" y="4718050"/>
          <p14:tracePt t="20097" x="4997450" y="4730750"/>
          <p14:tracePt t="20114" x="4984750" y="4749800"/>
          <p14:tracePt t="20130" x="4978400" y="4768850"/>
          <p14:tracePt t="20147" x="4972050" y="4781550"/>
          <p14:tracePt t="20163" x="4953000" y="4794250"/>
          <p14:tracePt t="20180" x="4933950" y="4800600"/>
          <p14:tracePt t="20197" x="4927600" y="4800600"/>
          <p14:tracePt t="20266" x="4927600" y="4813300"/>
          <p14:tracePt t="20284" x="4927600" y="4819650"/>
          <p14:tracePt t="20298" x="4927600" y="4826000"/>
          <p14:tracePt t="20321" x="4933950" y="4832350"/>
          <p14:tracePt t="20347" x="4946650" y="4845050"/>
          <p14:tracePt t="20353" x="4953000" y="4845050"/>
          <p14:tracePt t="20363" x="4959350" y="4845050"/>
          <p14:tracePt t="20380" x="4978400" y="4851400"/>
          <p14:tracePt t="20397" x="4997450" y="4857750"/>
          <p14:tracePt t="20413" x="5035550" y="4857750"/>
          <p14:tracePt t="20430" x="5060950" y="4857750"/>
          <p14:tracePt t="20447" x="5086350" y="4857750"/>
          <p14:tracePt t="20463" x="5105400" y="4857750"/>
          <p14:tracePt t="20480" x="5143500" y="4857750"/>
          <p14:tracePt t="20497" x="5175250" y="4870450"/>
          <p14:tracePt t="20513" x="5232400" y="4876800"/>
          <p14:tracePt t="20530" x="5270500" y="4876800"/>
          <p14:tracePt t="20546" x="5327650" y="4876800"/>
          <p14:tracePt t="20563" x="5353050" y="4876800"/>
          <p14:tracePt t="20580" x="5372100" y="4876800"/>
          <p14:tracePt t="20596" x="5391150" y="4876800"/>
          <p14:tracePt t="20613" x="5397500" y="4876800"/>
          <p14:tracePt t="20844" x="5403850" y="4876800"/>
          <p14:tracePt t="20853" x="5416550" y="4870450"/>
          <p14:tracePt t="20875" x="5429250" y="4870450"/>
          <p14:tracePt t="20883" x="5435600" y="4864100"/>
          <p14:tracePt t="20896" x="5441950" y="4864100"/>
          <p14:tracePt t="20913" x="5467350" y="4864100"/>
          <p14:tracePt t="20916" x="5480050" y="4864100"/>
          <p14:tracePt t="20930" x="5499100" y="4864100"/>
          <p14:tracePt t="20946" x="5537200" y="4851400"/>
          <p14:tracePt t="20963" x="5568950" y="4838700"/>
          <p14:tracePt t="20979" x="5613400" y="4832350"/>
          <p14:tracePt t="20996" x="5638800" y="4819650"/>
          <p14:tracePt t="21013" x="5657850" y="4819650"/>
          <p14:tracePt t="21029" x="5670550" y="4813300"/>
          <p14:tracePt t="21046" x="5676900" y="4813300"/>
          <p14:tracePt t="21063" x="5689600" y="4813300"/>
          <p14:tracePt t="21079" x="5695950" y="4813300"/>
          <p14:tracePt t="21096" x="5715000" y="4813300"/>
          <p14:tracePt t="21113" x="5734050" y="4813300"/>
          <p14:tracePt t="21130" x="5746750" y="4813300"/>
          <p14:tracePt t="21146" x="5759450" y="4813300"/>
          <p14:tracePt t="21179" x="5765800" y="4819650"/>
          <p14:tracePt t="21196" x="5765800" y="4832350"/>
          <p14:tracePt t="21645" x="5772150" y="4838700"/>
          <p14:tracePt t="21657" x="5803900" y="4838700"/>
          <p14:tracePt t="21667" x="5810250" y="4838700"/>
          <p14:tracePt t="21679" x="5848350" y="4838700"/>
          <p14:tracePt t="21696" x="5949950" y="4838700"/>
          <p14:tracePt t="21712" x="6032500" y="4838700"/>
          <p14:tracePt t="21729" x="6089650" y="4838700"/>
          <p14:tracePt t="21762" x="6108700" y="4838700"/>
          <p14:tracePt t="21779" x="6134100" y="4826000"/>
          <p14:tracePt t="21795" x="6146800" y="4806950"/>
          <p14:tracePt t="21834" x="6153150" y="4806950"/>
          <p14:tracePt t="21845" x="6165850" y="4806950"/>
          <p14:tracePt t="21862" x="6197600" y="4806950"/>
          <p14:tracePt t="21879" x="6216650" y="4806950"/>
          <p14:tracePt t="21896" x="6229350" y="4806950"/>
          <p14:tracePt t="21914" x="6261100" y="4794250"/>
          <p14:tracePt t="21929" x="6280150" y="4787900"/>
          <p14:tracePt t="21945" x="6286500" y="4762500"/>
          <p14:tracePt t="21962" x="6305550" y="4749800"/>
          <p14:tracePt t="21979" x="6311900" y="4749800"/>
          <p14:tracePt t="21995" x="6324600" y="4743450"/>
          <p14:tracePt t="22012" x="6330950" y="4737100"/>
          <p14:tracePt t="22284" x="6337300" y="4737100"/>
          <p14:tracePt t="22290" x="6350000" y="4737100"/>
          <p14:tracePt t="22938" x="6362700" y="4737100"/>
          <p14:tracePt t="22948" x="6394450" y="4762500"/>
          <p14:tracePt t="22961" x="6426200" y="4787900"/>
          <p14:tracePt t="22978" x="6489700" y="4851400"/>
          <p14:tracePt t="22995" x="6508750" y="4876800"/>
          <p14:tracePt t="23011" x="6521450" y="4902200"/>
          <p14:tracePt t="23028" x="6527800" y="4921250"/>
          <p14:tracePt t="23044" x="6527800" y="4946650"/>
          <p14:tracePt t="23061" x="6527800" y="4978400"/>
          <p14:tracePt t="23078" x="6527800" y="4984750"/>
          <p14:tracePt t="23094" x="6534150" y="4991100"/>
          <p14:tracePt t="23111" x="6540500" y="4991100"/>
          <p14:tracePt t="23128" x="6546850" y="4991100"/>
          <p14:tracePt t="23370" x="6546850" y="4978400"/>
          <p14:tracePt t="23523" x="6540500" y="4978400"/>
          <p14:tracePt t="23536" x="6540500" y="4984750"/>
          <p14:tracePt t="23628" x="6540500" y="4991100"/>
          <p14:tracePt t="23637" x="6546850" y="4991100"/>
          <p14:tracePt t="23653" x="6559550" y="4997450"/>
          <p14:tracePt t="23666" x="6572250" y="5010150"/>
          <p14:tracePt t="23677" x="6584950" y="5010150"/>
          <p14:tracePt t="23694" x="6591300" y="5016500"/>
          <p14:tracePt t="23746" x="6591300" y="5022850"/>
          <p14:tracePt t="26845" x="6597650" y="5035550"/>
          <p14:tracePt t="26861" x="6604000" y="5041900"/>
          <p14:tracePt t="26871" x="6616700" y="5041900"/>
          <p14:tracePt t="26879" x="6635750" y="5041900"/>
          <p14:tracePt t="26891" x="6648450" y="5029200"/>
          <p14:tracePt t="26908" x="6661150" y="4984750"/>
          <p14:tracePt t="26924" x="6661150" y="4933950"/>
          <p14:tracePt t="27106" x="6642100" y="4933950"/>
          <p14:tracePt t="27117" x="6629400" y="4933950"/>
          <p14:tracePt t="27130" x="6591300" y="4946650"/>
          <p14:tracePt t="27141" x="6584950" y="4959350"/>
          <p14:tracePt t="27157" x="6565900" y="4959350"/>
          <p14:tracePt t="27273" x="6565900" y="4965700"/>
          <p14:tracePt t="27290" x="6572250" y="4984750"/>
          <p14:tracePt t="27301" x="6572250" y="4991100"/>
          <p14:tracePt t="27309" x="6572250" y="5003800"/>
          <p14:tracePt t="27324" x="6578600" y="5048250"/>
          <p14:tracePt t="27341" x="6635750" y="5162550"/>
          <p14:tracePt t="27357" x="6788150" y="5397500"/>
          <p14:tracePt t="27374" x="7289800" y="5949950"/>
          <p14:tracePt t="27390" x="8077200" y="6788150"/>
          <p14:tracePt t="27407" x="8832850" y="6851650"/>
          <p14:tracePt t="27410" x="9163050" y="6851650"/>
          <p14:tracePt t="27424" x="9467850" y="6851650"/>
          <p14:tracePt t="27441" x="9988550" y="6851650"/>
          <p14:tracePt t="27457" x="10750550" y="6851650"/>
          <p14:tracePt t="27474" x="11379200" y="6851650"/>
          <p14:tracePt t="27490" x="11988800" y="6851650"/>
          <p14:tracePt t="27507" x="12185650" y="6851650"/>
          <p14:tracePt t="27788" x="12185650" y="683895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60B459-E6F8-4929-8027-D73E93854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6CB69F-E038-4E30-AE9A-70EF04C02D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C5487FB-3F57-405C-A4BB-BAF02F7923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58" y="0"/>
            <a:ext cx="10408884" cy="68580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2E8FC4EF-C174-40FC-99E9-31E3B3E979C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" r="424"/>
          <a:stretch/>
        </p:blipFill>
        <p:spPr>
          <a:xfrm>
            <a:off x="847117" y="0"/>
            <a:ext cx="10453325" cy="6858000"/>
          </a:xfrm>
          <a:prstGeom prst="rect">
            <a:avLst/>
          </a:prstGeom>
        </p:spPr>
      </p:pic>
      <p:pic>
        <p:nvPicPr>
          <p:cNvPr id="7" name="音訊 6">
            <a:hlinkClick r:id="" action="ppaction://media"/>
            <a:extLst>
              <a:ext uri="{FF2B5EF4-FFF2-40B4-BE49-F238E27FC236}">
                <a16:creationId xmlns:a16="http://schemas.microsoft.com/office/drawing/2014/main" id="{D30C056A-A2B6-4204-8AF1-DF7382E862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968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24194">
        <p14:pan dir="u"/>
      </p:transition>
    </mc:Choice>
    <mc:Fallback xmlns="">
      <p:transition spd="slow" advTm="2419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3648" x="12185650" y="6832600"/>
          <p14:tracePt t="23655" x="12185650" y="6819900"/>
          <p14:tracePt t="23664" x="12185650" y="681355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1|7.4|9.3|13.7|2.3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大馬士革風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242_TF44600913.potx" id="{DE72D271-6354-4A2B-97B0-6A9C080C3AF1}" vid="{E9912724-FFA1-4B7C-B478-C5B003BA6F74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53DAA06-94EB-4823-9E76-54CD605DE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7D98229-7B95-4B48-98C8-487C48B3172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F5A5B28-3D16-4621-8849-6D474A759E29}">
  <ds:schemaRefs>
    <ds:schemaRef ds:uri="16c05727-aa75-4e4a-9b5f-8a80a1165891"/>
    <ds:schemaRef ds:uri="http://purl.org/dc/dcmitype/"/>
    <ds:schemaRef ds:uri="71af3243-3dd4-4a8d-8c0d-dd76da1f02a5"/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大馬士革風設計</Template>
  <TotalTime>0</TotalTime>
  <Words>119</Words>
  <Application>Microsoft Office PowerPoint</Application>
  <PresentationFormat>寬螢幕</PresentationFormat>
  <Paragraphs>38</Paragraphs>
  <Slides>13</Slides>
  <Notes>2</Notes>
  <HiddenSlides>0</HiddenSlides>
  <MMClips>13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9" baseType="lpstr">
      <vt:lpstr>Microsoft JhengHei UI</vt:lpstr>
      <vt:lpstr>標楷體</vt:lpstr>
      <vt:lpstr>Arial</vt:lpstr>
      <vt:lpstr>Magneto</vt:lpstr>
      <vt:lpstr>Rockwell</vt:lpstr>
      <vt:lpstr>大馬士革風</vt:lpstr>
      <vt:lpstr>井字OOXX </vt:lpstr>
      <vt:lpstr>PowerPoint 簡報</vt:lpstr>
      <vt:lpstr>PowerPoint 簡報</vt:lpstr>
      <vt:lpstr>有想像力   但沒超能力</vt:lpstr>
      <vt:lpstr>有想像力   但沒超能力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使用工具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2019-12-11T15:19:12Z</dcterms:created>
  <dcterms:modified xsi:type="dcterms:W3CDTF">2023-08-25T18:28:59Z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